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Здоровые каникулы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МАДОУ Детский сад 571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Инструктор по физической культуре </a:t>
            </a:r>
            <a:r>
              <a:rPr lang="ru-RU" dirty="0" err="1" smtClean="0">
                <a:solidFill>
                  <a:schemeClr val="tx1"/>
                </a:solidFill>
              </a:rPr>
              <a:t>Мыльникова</a:t>
            </a:r>
            <a:r>
              <a:rPr lang="ru-RU" dirty="0" smtClean="0">
                <a:solidFill>
                  <a:schemeClr val="tx1"/>
                </a:solidFill>
              </a:rPr>
              <a:t> Е.В.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111\Desktop\932845_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347864" cy="25649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Активный образ жизни</a:t>
            </a:r>
            <a:endParaRPr lang="ru-RU" dirty="0"/>
          </a:p>
        </p:txBody>
      </p:sp>
      <p:pic>
        <p:nvPicPr>
          <p:cNvPr id="1026" name="Picture 2" descr="C:\Users\111\Desktop\04c17eb0bc49f42313f13ae2b9e019d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1892808" cy="234086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419872" y="2564904"/>
            <a:ext cx="50261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Очень важно в период карантина поддерживать </a:t>
            </a:r>
          </a:p>
          <a:p>
            <a:r>
              <a:rPr lang="ru-RU" sz="2400" dirty="0" smtClean="0"/>
              <a:t>активный  образ жизни, особенно детям.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Проводить зарядку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 Проводить водные процедуры (закаливание)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 Дыхательную  гимнастику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Зарядка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Утром: 10-минутная зарядка, включающая:</a:t>
            </a:r>
          </a:p>
          <a:p>
            <a:pPr marL="0" indent="0">
              <a:buNone/>
            </a:pPr>
            <a:r>
              <a:rPr lang="ru-RU" dirty="0" smtClean="0"/>
              <a:t>- ходьба на месте с высоким подниманием колен, с поворотом на месте, с хлопками рук;</a:t>
            </a:r>
          </a:p>
          <a:p>
            <a:pPr marL="0" indent="0">
              <a:buNone/>
            </a:pPr>
            <a:r>
              <a:rPr lang="ru-RU" dirty="0" smtClean="0"/>
              <a:t>- наклоны вперед в паре (с </a:t>
            </a:r>
            <a:r>
              <a:rPr lang="ru-RU" dirty="0" err="1" smtClean="0"/>
              <a:t>мамой,папой</a:t>
            </a:r>
            <a:r>
              <a:rPr lang="ru-RU" dirty="0" smtClean="0"/>
              <a:t>), руки в </a:t>
            </a:r>
            <a:r>
              <a:rPr lang="ru-RU" dirty="0" smtClean="0"/>
              <a:t>замке </a:t>
            </a:r>
            <a:r>
              <a:rPr lang="ru-RU" dirty="0" smtClean="0"/>
              <a:t>5-6 </a:t>
            </a:r>
            <a:r>
              <a:rPr lang="ru-RU" dirty="0" smtClean="0"/>
              <a:t>раз;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прыжки со скакалкой 10-12 раз.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Закаливание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Закаливание лучше проводить утром после гимнастики.</a:t>
            </a:r>
          </a:p>
          <a:p>
            <a:r>
              <a:rPr lang="ru-RU" dirty="0" smtClean="0"/>
              <a:t>Закаливание только для здоровых </a:t>
            </a:r>
            <a:r>
              <a:rPr lang="ru-RU" dirty="0" smtClean="0"/>
              <a:t>детей:</a:t>
            </a:r>
            <a:endParaRPr lang="ru-RU" dirty="0" smtClean="0"/>
          </a:p>
          <a:p>
            <a:r>
              <a:rPr lang="ru-RU" dirty="0" smtClean="0"/>
              <a:t>- чистка зубов и ополаскивание прохладной водой;</a:t>
            </a:r>
          </a:p>
          <a:p>
            <a:r>
              <a:rPr lang="ru-RU" dirty="0" smtClean="0"/>
              <a:t>-обтирание рук, ног и шеи влажной махровой рукавичкой не более 5 </a:t>
            </a:r>
            <a:r>
              <a:rPr lang="ru-RU" dirty="0" smtClean="0"/>
              <a:t>мин.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C:\Users\111\Desktop\1(42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0526" y="140767"/>
            <a:ext cx="2016224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Дыхательная гимнастика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Дыхательную гимнастику проводить в течение дня.</a:t>
            </a:r>
          </a:p>
          <a:p>
            <a:pPr algn="just"/>
            <a:r>
              <a:rPr lang="ru-RU" dirty="0" smtClean="0"/>
              <a:t>Упражнение «Часы»</a:t>
            </a:r>
          </a:p>
          <a:p>
            <a:pPr marL="0" indent="0" algn="just">
              <a:buNone/>
            </a:pPr>
            <a:r>
              <a:rPr lang="ru-RU" dirty="0" smtClean="0"/>
              <a:t>И.П.-  </a:t>
            </a:r>
            <a:r>
              <a:rPr lang="ru-RU" dirty="0" smtClean="0"/>
              <a:t>стоя, ноги на ширине </a:t>
            </a:r>
            <a:r>
              <a:rPr lang="ru-RU" dirty="0" smtClean="0"/>
              <a:t>плеч.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Совершаем махи руками вперед и назад, повторяя при этом «Тик-так» 10-12 </a:t>
            </a:r>
            <a:r>
              <a:rPr lang="ru-RU" dirty="0" smtClean="0"/>
              <a:t>раз.</a:t>
            </a:r>
            <a:endParaRPr lang="ru-RU" dirty="0" smtClean="0"/>
          </a:p>
          <a:p>
            <a:pPr algn="just"/>
            <a:r>
              <a:rPr lang="ru-RU" dirty="0" smtClean="0"/>
              <a:t>Упражнение «Веселый петушок»</a:t>
            </a:r>
          </a:p>
          <a:p>
            <a:pPr marL="0" indent="0" algn="just">
              <a:buNone/>
            </a:pPr>
            <a:r>
              <a:rPr lang="ru-RU" dirty="0" smtClean="0"/>
              <a:t>И.П.- </a:t>
            </a:r>
            <a:r>
              <a:rPr lang="ru-RU" dirty="0" smtClean="0"/>
              <a:t>стоя прямо, руки опущены вдоль </a:t>
            </a:r>
            <a:r>
              <a:rPr lang="ru-RU" dirty="0" smtClean="0"/>
              <a:t>тела.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Поднимаем руки вверх, а затем хлопаем ими по бедрам. На выдохе произносить «ку-ка-ре-ку», когда хлопаем по </a:t>
            </a:r>
            <a:r>
              <a:rPr lang="ru-RU" dirty="0" smtClean="0"/>
              <a:t>бедрам </a:t>
            </a:r>
            <a:r>
              <a:rPr lang="ru-RU" dirty="0" smtClean="0"/>
              <a:t>5-6 </a:t>
            </a:r>
            <a:r>
              <a:rPr lang="ru-RU" dirty="0" smtClean="0"/>
              <a:t>раз.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Здоровья </a:t>
            </a:r>
            <a:r>
              <a:rPr lang="ru-RU" dirty="0" smtClean="0"/>
              <a:t>Вам и Вашим детям!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211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Здоровые каникулы</vt:lpstr>
      <vt:lpstr>Активный образ жизни</vt:lpstr>
      <vt:lpstr> Зарядка</vt:lpstr>
      <vt:lpstr>Закаливание</vt:lpstr>
      <vt:lpstr>Дыхательная гимнастика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Здоровые каникулы</dc:title>
  <dc:creator>111</dc:creator>
  <cp:lastModifiedBy>Windows User</cp:lastModifiedBy>
  <cp:revision>8</cp:revision>
  <dcterms:created xsi:type="dcterms:W3CDTF">2020-04-06T14:06:46Z</dcterms:created>
  <dcterms:modified xsi:type="dcterms:W3CDTF">2020-04-07T05:42:14Z</dcterms:modified>
</cp:coreProperties>
</file>