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63" r:id="rId4"/>
    <p:sldId id="259" r:id="rId5"/>
    <p:sldId id="261" r:id="rId6"/>
    <p:sldId id="264" r:id="rId7"/>
    <p:sldId id="262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6" r:id="rId18"/>
    <p:sldId id="277" r:id="rId19"/>
    <p:sldId id="278" r:id="rId20"/>
    <p:sldId id="280" r:id="rId21"/>
    <p:sldId id="275" r:id="rId22"/>
    <p:sldId id="27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3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BC2FB-41D4-4CB1-95FA-73913FF1EE2B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7D14-6A25-47C4-9619-ACE35659F1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0561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BC2FB-41D4-4CB1-95FA-73913FF1EE2B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7D14-6A25-47C4-9619-ACE35659F1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0561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BC2FB-41D4-4CB1-95FA-73913FF1EE2B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7D14-6A25-47C4-9619-ACE35659F1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0561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BC2FB-41D4-4CB1-95FA-73913FF1EE2B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7D14-6A25-47C4-9619-ACE35659F1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0561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BC2FB-41D4-4CB1-95FA-73913FF1EE2B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7D14-6A25-47C4-9619-ACE35659F1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0561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BC2FB-41D4-4CB1-95FA-73913FF1EE2B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7D14-6A25-47C4-9619-ACE35659F1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0561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BC2FB-41D4-4CB1-95FA-73913FF1EE2B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7D14-6A25-47C4-9619-ACE35659F1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0561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BC2FB-41D4-4CB1-95FA-73913FF1EE2B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7D14-6A25-47C4-9619-ACE35659F1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0561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BC2FB-41D4-4CB1-95FA-73913FF1EE2B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7D14-6A25-47C4-9619-ACE35659F1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0561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BC2FB-41D4-4CB1-95FA-73913FF1EE2B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7D14-6A25-47C4-9619-ACE35659F1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0561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BC2FB-41D4-4CB1-95FA-73913FF1EE2B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27D14-6A25-47C4-9619-ACE35659F1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0561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BC2FB-41D4-4CB1-95FA-73913FF1EE2B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27D14-6A25-47C4-9619-ACE35659F1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Tm="10561">
    <p:rand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51;&#1102;&#1076;&#1084;&#1080;&#1083;&#1072;\Desktop\&#1058;&#1072;&#1084;&#1072;&#1088;&#1072;%20&#1043;&#1074;&#1077;&#1088;&#1076;&#1094;&#1080;&#1090;&#1077;&#1083;&#1080;%20-%20&#1044;&#1077;&#1090;&#1080;%20&#1042;&#1086;&#1081;&#1085;&#1099;.mp3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Людмила\Desktop\Дети войны\58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00014"/>
            <a:ext cx="2411760" cy="2657986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79912" y="1"/>
            <a:ext cx="5112568" cy="1412775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общеобразовательное учреждение – детский сад № 571  г.Екатеринбург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4139952" y="1628800"/>
            <a:ext cx="4824536" cy="4896544"/>
          </a:xfrm>
        </p:spPr>
        <p:txBody>
          <a:bodyPr>
            <a:normAutofit fontScale="92500" lnSpcReduction="20000"/>
          </a:bodyPr>
          <a:lstStyle/>
          <a:p>
            <a:r>
              <a:rPr lang="ru-RU" sz="5200" b="1" dirty="0" smtClean="0"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Детство, опаленное войной</a:t>
            </a:r>
          </a:p>
          <a:p>
            <a:endParaRPr lang="ru-RU" sz="4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Выполнила</a:t>
            </a:r>
          </a:p>
          <a:p>
            <a:pPr algn="r"/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оспитатель</a:t>
            </a:r>
          </a:p>
          <a:p>
            <a:pPr algn="r"/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№3 «Крепыши»</a:t>
            </a:r>
            <a:endParaRPr lang="ru-RU" sz="2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Неволина</a:t>
            </a:r>
            <a:endParaRPr lang="ru-RU" sz="2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Людмила Анатольевна</a:t>
            </a:r>
            <a:endParaRPr lang="ru-RU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Людмила\Desktop\Дети войны\a6bffa99097816339e38a5582253b3af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640" y="1340767"/>
            <a:ext cx="2880320" cy="4219525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rnd">
            <a:solidFill>
              <a:schemeClr val="accent6">
                <a:lumMod val="50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031" name="Picture 7" descr="C:\Users\Людмила\Desktop\Дети войны\deti-voiny_EoDGJs6.max-1200x800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88640"/>
            <a:ext cx="3492500" cy="2447925"/>
          </a:xfrm>
          <a:prstGeom prst="rect">
            <a:avLst/>
          </a:prstGeom>
          <a:ln w="38100">
            <a:solidFill>
              <a:schemeClr val="bg1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Тамара Гвердцители - Дети Войн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-900608" y="4365104"/>
            <a:ext cx="203200" cy="203200"/>
          </a:xfrm>
          <a:prstGeom prst="rect">
            <a:avLst/>
          </a:prstGeom>
        </p:spPr>
      </p:pic>
    </p:spTree>
  </p:cSld>
  <p:clrMapOvr>
    <a:masterClrMapping/>
  </p:clrMapOvr>
  <p:transition spd="slow" advTm="1106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584175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>
                <a:latin typeface="Comic Sans MS" pitchFamily="66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Comic Sans MS" pitchFamily="66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Наши ребята чтут память о своих предках – дедах и прадедах, бабушках и прабабушках, которые в то время были детьми войны. Некоторые из них до сих пор помнят  те страшные дни, полные невзгод и лишений,   голода и разрухи. </a:t>
            </a:r>
            <a:br>
              <a:rPr lang="ru-RU" sz="20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</a:b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44008" y="1844824"/>
            <a:ext cx="3960440" cy="3744416"/>
          </a:xfrm>
        </p:spPr>
        <p:txBody>
          <a:bodyPr>
            <a:noAutofit/>
          </a:bodyPr>
          <a:lstStyle/>
          <a:p>
            <a:pPr algn="l"/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Бедретдинова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Сания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Хусяиновна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10.03.1942 г.р., бабушка </a:t>
            </a:r>
          </a:p>
          <a:p>
            <a:pPr algn="l"/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Маторин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Владимир Борисович, 29.12.1937г.р.</a:t>
            </a:r>
          </a:p>
          <a:p>
            <a:pPr algn="l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дедушка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Людмила\Desktop\Дети войны\группа3 дети войны\IMG-20200429-WA00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916832"/>
            <a:ext cx="3195770" cy="4725144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6">
                <a:lumMod val="5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slow" advTm="8362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259632" y="188640"/>
            <a:ext cx="4032448" cy="2736304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Замятин Георгий Павлович, прадед</a:t>
            </a:r>
          </a:p>
          <a:p>
            <a:endParaRPr lang="ru-RU" b="1" i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Замятина Дарья Александровна,</a:t>
            </a:r>
          </a:p>
          <a:p>
            <a:pPr algn="l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прабабушка</a:t>
            </a:r>
            <a:endParaRPr lang="ru-RU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Людмила\Desktop\Дети войны\группа3 дети войны\IMG-20200429-WA0032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391350">
            <a:off x="5438817" y="340451"/>
            <a:ext cx="2974251" cy="5288671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 advTm="6724">
    <p:zoom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99592" y="476672"/>
            <a:ext cx="3240360" cy="2808312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Челядинов</a:t>
            </a:r>
            <a:b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Николай</a:t>
            </a:r>
            <a:b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Егорович, </a:t>
            </a:r>
            <a:b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1941г.р.,</a:t>
            </a:r>
            <a:b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прадед</a:t>
            </a:r>
            <a:endParaRPr lang="ru-RU" sz="36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Людмила\Desktop\Дети войны\группа3 дети войны\IMG-20200430-WA00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548680"/>
            <a:ext cx="3657600" cy="4838700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 advTm="6911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4128" y="274638"/>
            <a:ext cx="2962672" cy="4666530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Бычкова Раиса Георгиевна,</a:t>
            </a:r>
            <a:b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1934 г.р.,</a:t>
            </a:r>
            <a:b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прабабушка</a:t>
            </a:r>
            <a:endParaRPr lang="ru-RU" sz="36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Людмила\Desktop\Дети войны\группа3 дети войны\IMG-20200501-WA0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50041">
            <a:off x="912574" y="652450"/>
            <a:ext cx="4176464" cy="5213791"/>
          </a:xfrm>
          <a:prstGeom prst="rect">
            <a:avLst/>
          </a:prstGeom>
          <a:ln w="28575">
            <a:solidFill>
              <a:srgbClr val="00B0F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 advTm="7395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2952328" cy="2592288"/>
          </a:xfrm>
        </p:spPr>
        <p:txBody>
          <a:bodyPr>
            <a:normAutofit fontScale="90000"/>
          </a:bodyPr>
          <a:lstStyle/>
          <a:p>
            <a:r>
              <a:rPr lang="ru-RU" sz="36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Пузикова</a:t>
            </a: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Анна Степановна, </a:t>
            </a:r>
            <a:b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1928г.р.,</a:t>
            </a:r>
            <a:b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прабабушка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Людмила\Desktop\Дети войны\группа3 дети войны\IMG-20200501-WA00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93731">
            <a:off x="4482769" y="561985"/>
            <a:ext cx="4176464" cy="48408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chemeClr val="accent2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 advTm="7005">
    <p:cover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260648"/>
            <a:ext cx="4186808" cy="5674642"/>
          </a:xfrm>
        </p:spPr>
        <p:txBody>
          <a:bodyPr>
            <a:normAutofit fontScale="90000"/>
          </a:bodyPr>
          <a:lstStyle/>
          <a:p>
            <a:r>
              <a:rPr lang="ru-RU" sz="32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Перминова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Елена Павловна,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1934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г.р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семь лет работала в колхозе наравне со взрослыми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прабабушка</a:t>
            </a:r>
            <a:b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Москалёв Юрий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Иванович,1939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г.р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четыре года находился на оккупированной территории в Белоруссии, попал в детский дом, и только в 1951 г.его с младшим братом  нашла мама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прадед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Людмила\Desktop\Дети войны\группа3 дети войны\IMG-20200503-WA0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50793">
            <a:off x="632477" y="279364"/>
            <a:ext cx="3528392" cy="6272697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00206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 advTm="9672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3024336" cy="3226370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Веретенников </a:t>
            </a:r>
            <a:b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Николай</a:t>
            </a:r>
            <a:b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Ефимович, </a:t>
            </a:r>
            <a:b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1942 г.р.,</a:t>
            </a:r>
            <a:b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дедушка</a:t>
            </a:r>
            <a:endParaRPr lang="ru-RU" sz="3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Людмила\Desktop\Дети войны\группа3 дети войны\IMG-20200503-WA0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548680"/>
            <a:ext cx="4680520" cy="46805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chemeClr val="tx2">
                <a:lumMod val="5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 advTm="6334">
    <p:pull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836712"/>
            <a:ext cx="3970784" cy="4320480"/>
          </a:xfrm>
        </p:spPr>
        <p:txBody>
          <a:bodyPr>
            <a:normAutofit/>
          </a:bodyPr>
          <a:lstStyle/>
          <a:p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Асадуллаев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Мусарза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Махмуд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Оглы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1933 г.р.,</a:t>
            </a:r>
            <a:b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прадед</a:t>
            </a:r>
            <a:endParaRPr lang="ru-RU" sz="36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Людмила\Desktop\ГРУППА №3\Уголок Моя семья\DSCN07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908720"/>
            <a:ext cx="3888432" cy="5184576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C:\Users\Людмила\Desktop\Дети войны\группа3 дети войны\сабинин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068300">
            <a:off x="1331407" y="2622548"/>
            <a:ext cx="1911805" cy="2949720"/>
          </a:xfrm>
          <a:prstGeom prst="rect">
            <a:avLst/>
          </a:prstGeom>
          <a:ln w="28575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 advTm="6412">
    <p:cover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3672408" cy="2952328"/>
          </a:xfrm>
        </p:spPr>
        <p:txBody>
          <a:bodyPr>
            <a:normAutofit fontScale="90000"/>
          </a:bodyPr>
          <a:lstStyle/>
          <a:p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Гатина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Робига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Хусаиновна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1926 г.р.,</a:t>
            </a:r>
            <a:b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прабабушка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Людмила\Desktop\Дети войны\группа3 дети войны\IMG-20200504-WA00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23413">
            <a:off x="5130010" y="856098"/>
            <a:ext cx="3187276" cy="4365104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 advTm="6489">
    <p:push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3394720" cy="6264696"/>
          </a:xfrm>
        </p:spPr>
        <p:txBody>
          <a:bodyPr>
            <a:normAutofit/>
          </a:bodyPr>
          <a:lstStyle/>
          <a:p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Шайнуров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Минигалим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Галинурович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1930 г.р.,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труженик тыла, с 13 лет работал на полях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радед</a:t>
            </a:r>
            <a:b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Шайнурова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Музассама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Агзамовна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1933 г.р.,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труженица тыла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прабабушка</a:t>
            </a:r>
            <a:b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Калугин Николай Григорьевич, 1929 г.р.,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работал на заводе с юношества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прадед</a:t>
            </a:r>
            <a:b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Людмила\Desktop\Дети войны\группа3 дети войны\IMG-20200506-WA0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908720"/>
            <a:ext cx="4598144" cy="344860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 advTm="8517">
    <p:zoom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60648"/>
            <a:ext cx="8352928" cy="6120679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Принято считать, что детство – самое счастливое и беззаботное время в жизни человека. Но поколение, рожденное в 30-40-е годы двадцатого столетия, так и не насладившись детскими играми и забавами, сразу шагнуло в большую взрослую жизнь, где были бомбежки, гибель близких людей, тяжелый недетский труд и раннее сиротство – шла Великая Отечественная война. Детей, разделивших со взрослыми все ужасы военного лихолетья, мы называем  «Детьми войны».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11372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904" y="274638"/>
            <a:ext cx="4978896" cy="5314602"/>
          </a:xfrm>
        </p:spPr>
        <p:txBody>
          <a:bodyPr>
            <a:normAutofit fontScale="90000"/>
          </a:bodyPr>
          <a:lstStyle/>
          <a:p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Мая </a:t>
            </a:r>
            <a:r>
              <a:rPr lang="ru-RU" sz="27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Едугина</a:t>
            </a: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, 1929 г.р., 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во время войны жила в детском доме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Свердл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бл.</a:t>
            </a:r>
            <a:b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прабабушка</a:t>
            </a:r>
            <a:b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Петя </a:t>
            </a:r>
            <a:r>
              <a:rPr lang="ru-RU" sz="27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Кайгородцев</a:t>
            </a: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, 1931 г.р.</a:t>
            </a:r>
            <a:b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прадед</a:t>
            </a:r>
            <a:b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Нина </a:t>
            </a:r>
            <a:r>
              <a:rPr lang="ru-RU" sz="27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Нетребина</a:t>
            </a: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, 1933 г.р.. </a:t>
            </a:r>
            <a:b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прабабушка</a:t>
            </a:r>
            <a:b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Александр Буряков</a:t>
            </a: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, 1933 г.р.</a:t>
            </a:r>
            <a:b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во время войны находились в Сталинградской обл.</a:t>
            </a:r>
            <a:b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прадед</a:t>
            </a: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27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Людмила\Desktop\Дети войны\группа3 дети войны\IMG-20200506-WA00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88640"/>
            <a:ext cx="2448272" cy="3083907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Tm="8564"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274638"/>
            <a:ext cx="3672408" cy="5098578"/>
          </a:xfrm>
        </p:spPr>
        <p:txBody>
          <a:bodyPr>
            <a:normAutofit/>
          </a:bodyPr>
          <a:lstStyle/>
          <a:p>
            <a:r>
              <a:rPr lang="ru-RU" sz="3200" b="1" i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Канюкова</a:t>
            </a: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Елизавета Петровна,</a:t>
            </a:r>
            <a:b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1937 г.р., мама</a:t>
            </a:r>
            <a:b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Ананьин Анатолий Васильевич,</a:t>
            </a:r>
            <a:b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1939 г.р., папа</a:t>
            </a:r>
            <a:endParaRPr lang="ru-RU" sz="3200" b="1" i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 descr="C:\Users\Людмила\Desktop\Дети войны\группа3 дети войны\IMG-20200503-WA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908720"/>
            <a:ext cx="4647006" cy="49685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92D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 advTm="8627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2376264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ln w="127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000" b="1" dirty="0">
              <a:ln w="12700">
                <a:solidFill>
                  <a:schemeClr val="bg2">
                    <a:lumMod val="1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3573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4048" y="260648"/>
            <a:ext cx="3816424" cy="6597352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</a:p>
          <a:p>
            <a:pPr algn="just">
              <a:buNone/>
            </a:pPr>
            <a:r>
              <a:rPr lang="ru-RU" sz="3300" dirty="0" smtClean="0">
                <a:latin typeface="Comic Sans MS" pitchFamily="66" charset="0"/>
              </a:rPr>
              <a:t>      </a:t>
            </a:r>
          </a:p>
          <a:p>
            <a:pPr algn="just">
              <a:buNone/>
            </a:pPr>
            <a:r>
              <a:rPr lang="ru-RU" sz="3300" dirty="0" smtClean="0">
                <a:latin typeface="Comic Sans MS" pitchFamily="66" charset="0"/>
              </a:rPr>
              <a:t>     </a:t>
            </a:r>
            <a:r>
              <a:rPr lang="ru-RU" sz="3800" dirty="0" smtClean="0">
                <a:latin typeface="Comic Sans MS" pitchFamily="66" charset="0"/>
              </a:rPr>
              <a:t>Дети во время войны жили очень трудно. Мальчикам с 10 лет приходилось заменять отца в доме, так как всех мужчин, кроме стариков, забирали на фронт. Они готовили дрова, косили сено, ухаживали за скотиной, носили воду. Девочки тоже много работали: выполняли всю домашнюю работу, нянчились с младшими братьями и сестрами, помогали работать в поле и на фермах, также как все косили сено и ухаживали за огородом. Практически вся домашняя работа лежала на плечах детей, потому что матери были вынуждены работать в колхозах, на фабриках с раннего утра, до поздней ночи. </a:t>
            </a:r>
          </a:p>
          <a:p>
            <a:endParaRPr lang="ru-RU" sz="3300" dirty="0">
              <a:latin typeface="Comic Sans MS" pitchFamily="66" charset="0"/>
            </a:endParaRPr>
          </a:p>
        </p:txBody>
      </p:sp>
      <p:pic>
        <p:nvPicPr>
          <p:cNvPr id="1026" name="Picture 2" descr="C:\Users\Людмила\Desktop\21013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91713">
            <a:off x="392417" y="480897"/>
            <a:ext cx="4387987" cy="2808312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Людмила\Desktop\1224839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92832">
            <a:off x="755576" y="3429000"/>
            <a:ext cx="4327241" cy="2880320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 advTm="11232">
    <p:wheel spokes="3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Людмила\Desktop\Дети войны\за партой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458836"/>
            <a:ext cx="4049455" cy="321052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79512" y="116632"/>
            <a:ext cx="4248472" cy="648072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>
                <a:latin typeface="Comic Sans MS" pitchFamily="66" charset="0"/>
              </a:rPr>
              <a:t>    </a:t>
            </a:r>
            <a:r>
              <a:rPr lang="ru-RU" sz="2600" dirty="0" smtClean="0">
                <a:latin typeface="Comic Sans MS" pitchFamily="66" charset="0"/>
              </a:rPr>
              <a:t>Школы работали, но мало кто учился. Все работали. Обучение было до 4-го класса. Были учебники, а тетрадей не было; дети писали на газетах, старых квитанциях, на любом клочке бумаги. Чернилами служила сажа из </a:t>
            </a:r>
            <a:r>
              <a:rPr lang="ru-RU" sz="2600" dirty="0" err="1" smtClean="0">
                <a:latin typeface="Comic Sans MS" pitchFamily="66" charset="0"/>
              </a:rPr>
              <a:t>печи.Её</a:t>
            </a:r>
            <a:r>
              <a:rPr lang="ru-RU" sz="2600" dirty="0" smtClean="0">
                <a:latin typeface="Comic Sans MS" pitchFamily="66" charset="0"/>
              </a:rPr>
              <a:t> разводили водой и наливали в баночку – это и были чернила. Зимой чернила замерзали в классе, потому что холод был невообразимый.</a:t>
            </a:r>
          </a:p>
          <a:p>
            <a:pPr>
              <a:buNone/>
            </a:pPr>
            <a:r>
              <a:rPr lang="ru-RU" sz="2600" dirty="0" smtClean="0">
                <a:latin typeface="Comic Sans MS" pitchFamily="66" charset="0"/>
              </a:rPr>
              <a:t>    Ходили в школу в чём придется, определенной формы не было. Учебный день был короткий, т.к. нужно было идти работать.</a:t>
            </a:r>
            <a:endParaRPr lang="ru-RU" sz="2600" dirty="0">
              <a:latin typeface="Comic Sans MS" pitchFamily="66" charset="0"/>
            </a:endParaRPr>
          </a:p>
        </p:txBody>
      </p:sp>
      <p:pic>
        <p:nvPicPr>
          <p:cNvPr id="3076" name="Picture 4" descr="C:\Users\Людмила\Desktop\Дети войны\за партой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620688"/>
            <a:ext cx="4176464" cy="2448272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 advTm="10389"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4248472" cy="648072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</a:p>
          <a:p>
            <a:pPr>
              <a:buNone/>
            </a:pPr>
            <a:r>
              <a:rPr lang="ru-RU" dirty="0" smtClean="0"/>
              <a:t>      </a:t>
            </a:r>
            <a:r>
              <a:rPr lang="ru-RU" sz="3400" dirty="0" smtClean="0">
                <a:latin typeface="Comic Sans MS" pitchFamily="66" charset="0"/>
              </a:rPr>
              <a:t>В военные годы питание было очень скудным, особенно зимой. Летом дети бегали в лес, собирали ягоды, грибы и ели. Также ели капустный лист, свекольный лист, крапиву, болтушку из овсяной муки и даже кости </a:t>
            </a:r>
            <a:r>
              <a:rPr lang="ru-RU" sz="3400" dirty="0" err="1" smtClean="0">
                <a:latin typeface="Comic Sans MS" pitchFamily="66" charset="0"/>
              </a:rPr>
              <a:t>сдохших</a:t>
            </a:r>
            <a:r>
              <a:rPr lang="ru-RU" sz="3400" dirty="0" smtClean="0">
                <a:latin typeface="Comic Sans MS" pitchFamily="66" charset="0"/>
              </a:rPr>
              <a:t> от голода лошадей. Кости парили, а потом  хлебали </a:t>
            </a:r>
          </a:p>
          <a:p>
            <a:pPr>
              <a:buNone/>
            </a:pPr>
            <a:r>
              <a:rPr lang="ru-RU" sz="3400" dirty="0" smtClean="0">
                <a:latin typeface="Comic Sans MS" pitchFamily="66" charset="0"/>
              </a:rPr>
              <a:t>    подсоленную воду. Картошку, морковь сушили и в посылках отправляли на фронт. Из свеклы делали конфетки: резали на мелкие кусочки, ставили на противень и в печь.</a:t>
            </a:r>
            <a:endParaRPr lang="ru-RU" sz="3400" dirty="0">
              <a:latin typeface="Comic Sans MS" pitchFamily="66" charset="0"/>
            </a:endParaRPr>
          </a:p>
        </p:txBody>
      </p:sp>
      <p:pic>
        <p:nvPicPr>
          <p:cNvPr id="2051" name="Picture 3" descr="C:\Users\Людмила\Desktop\Дети войны\10332596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08954">
            <a:off x="4736414" y="4150797"/>
            <a:ext cx="3323027" cy="2475656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C:\Users\Людмила\Desktop\Дети войны\32641_deti-voyny-mladshiy-syn-za-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916832"/>
            <a:ext cx="4463722" cy="2232248"/>
          </a:xfrm>
          <a:prstGeom prst="rect">
            <a:avLst/>
          </a:prstGeom>
          <a:ln w="381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C:\Users\Людмила\Desktop\Дети войны\загружено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375617">
            <a:off x="5061542" y="215987"/>
            <a:ext cx="3107412" cy="1864447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 advTm="11279">
    <p:pull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юдмила\Desktop\Дети войны\4d733978f33d8494ce5a55a04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89067">
            <a:off x="546065" y="347202"/>
            <a:ext cx="4032448" cy="276585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76056" y="188640"/>
            <a:ext cx="3898776" cy="648072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dirty="0" smtClean="0"/>
              <a:t>     </a:t>
            </a:r>
          </a:p>
          <a:p>
            <a:pPr>
              <a:buNone/>
            </a:pPr>
            <a:r>
              <a:rPr lang="ru-RU" sz="8000" b="1" dirty="0" smtClean="0">
                <a:latin typeface="Comic Sans MS" pitchFamily="66" charset="0"/>
              </a:rPr>
              <a:t>      В годы Великой Отечественной войны миллионы детей и подростков заменили на заводах и фабриках своих отцов и старших братьев, ушедших на фронт. </a:t>
            </a:r>
          </a:p>
          <a:p>
            <a:pPr>
              <a:buNone/>
            </a:pPr>
            <a:r>
              <a:rPr lang="ru-RU" sz="8000" b="1" dirty="0" smtClean="0">
                <a:latin typeface="Comic Sans MS" pitchFamily="66" charset="0"/>
              </a:rPr>
              <a:t>     Трудиться им, несмотря на возраст, приходилось как взрослым.</a:t>
            </a:r>
            <a:br>
              <a:rPr lang="ru-RU" sz="8000" b="1" dirty="0" smtClean="0">
                <a:latin typeface="Comic Sans MS" pitchFamily="66" charset="0"/>
              </a:rPr>
            </a:br>
            <a:r>
              <a:rPr lang="ru-RU" sz="8000" b="1" dirty="0" smtClean="0">
                <a:latin typeface="Comic Sans MS" pitchFamily="66" charset="0"/>
              </a:rPr>
              <a:t>Работали по 12-16 часов в день. Такого понятия как отпуск или выходной не существовало. В цехах было очень холодно.</a:t>
            </a:r>
            <a:br>
              <a:rPr lang="ru-RU" sz="8000" b="1" dirty="0" smtClean="0">
                <a:latin typeface="Comic Sans MS" pitchFamily="66" charset="0"/>
              </a:rPr>
            </a:br>
            <a:r>
              <a:rPr lang="ru-RU" sz="8000" b="1" dirty="0" smtClean="0">
                <a:latin typeface="Comic Sans MS" pitchFamily="66" charset="0"/>
              </a:rPr>
              <a:t>Производили пистолеты-пулеметы Шпагина, минные взрыватели и запалы для реактивных снарядов минометов "Катюша",обтачивали штыки, детали к противотанковым авиабомбам.</a:t>
            </a:r>
            <a:br>
              <a:rPr lang="ru-RU" sz="8000" b="1" dirty="0" smtClean="0">
                <a:latin typeface="Comic Sans MS" pitchFamily="66" charset="0"/>
              </a:rPr>
            </a:br>
            <a:r>
              <a:rPr lang="ru-RU" sz="8000" b="1" dirty="0" smtClean="0">
                <a:latin typeface="Comic Sans MS" pitchFamily="66" charset="0"/>
              </a:rPr>
              <a:t> </a:t>
            </a:r>
            <a:endParaRPr lang="ru-RU" sz="8000" b="1" dirty="0">
              <a:latin typeface="Comic Sans MS" pitchFamily="66" charset="0"/>
            </a:endParaRPr>
          </a:p>
        </p:txBody>
      </p:sp>
      <p:pic>
        <p:nvPicPr>
          <p:cNvPr id="1028" name="Picture 4" descr="C:\Users\Людмила\Desktop\Дети войны\caeb8df0-3cf3-11ea-80fb-cbb04a758f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772709">
            <a:off x="356136" y="3460254"/>
            <a:ext cx="3588320" cy="2520280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Людмила\Desktop\Дети войны\640e7des-96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764401">
            <a:off x="2869965" y="3274713"/>
            <a:ext cx="2211674" cy="3096344"/>
          </a:xfrm>
          <a:prstGeom prst="rect">
            <a:avLst/>
          </a:prstGeom>
          <a:ln w="38100" cap="sq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 advTm="11201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Людмила\Desktop\Дети войны\загружено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61369">
            <a:off x="5194119" y="3755167"/>
            <a:ext cx="3600400" cy="2439832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C:\Users\Людмила\Desktop\Дети войны\igrushka-deti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090223">
            <a:off x="3272937" y="3636544"/>
            <a:ext cx="2385973" cy="3061999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507288" cy="381642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000" b="1" dirty="0" smtClean="0">
                <a:latin typeface="Comic Sans MS" pitchFamily="66" charset="0"/>
              </a:rPr>
              <a:t>   Во время войны дети играли очень мало, не до этого было. Они сами мастерили игрушки, кукол из глины, деревянных палочек и тряпок. Играли в «</a:t>
            </a:r>
            <a:r>
              <a:rPr lang="ru-RU" sz="2000" b="1" i="1" dirty="0" smtClean="0">
                <a:latin typeface="Comic Sans MS" pitchFamily="66" charset="0"/>
              </a:rPr>
              <a:t>Чижика</a:t>
            </a:r>
            <a:r>
              <a:rPr lang="ru-RU" sz="2000" b="1" dirty="0" smtClean="0">
                <a:latin typeface="Comic Sans MS" pitchFamily="66" charset="0"/>
              </a:rPr>
              <a:t>», «</a:t>
            </a:r>
            <a:r>
              <a:rPr lang="ru-RU" sz="2000" b="1" i="1" dirty="0" smtClean="0">
                <a:latin typeface="Comic Sans MS" pitchFamily="66" charset="0"/>
              </a:rPr>
              <a:t>Косточки</a:t>
            </a:r>
            <a:r>
              <a:rPr lang="ru-RU" sz="2000" b="1" dirty="0" smtClean="0">
                <a:latin typeface="Comic Sans MS" pitchFamily="66" charset="0"/>
              </a:rPr>
              <a:t>» и «</a:t>
            </a:r>
            <a:r>
              <a:rPr lang="ru-RU" sz="2000" b="1" i="1" dirty="0" smtClean="0">
                <a:latin typeface="Comic Sans MS" pitchFamily="66" charset="0"/>
              </a:rPr>
              <a:t>Камушки</a:t>
            </a:r>
            <a:r>
              <a:rPr lang="ru-RU" sz="2000" b="1" dirty="0" smtClean="0">
                <a:latin typeface="Comic Sans MS" pitchFamily="66" charset="0"/>
              </a:rPr>
              <a:t>».</a:t>
            </a:r>
            <a:endParaRPr lang="ru-RU" sz="20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ru-RU" sz="2000" b="1" dirty="0" smtClean="0">
                <a:latin typeface="Comic Sans MS" pitchFamily="66" charset="0"/>
              </a:rPr>
              <a:t>   Любимой игрушкой девочек была тряпичная кукла, которых шили из рваных тряпочек, набивали соломой, угольками рисовали лицо. Мальчишки выпиливали автоматы и пистолеты, свистульки из досок, скакали на самодельных лошадках. Мячи мастерили из старых тряпок, скручивая их тугим комком, связав верёвкой. Катались на санках, играли в городки и прятки, пускали кораблики.</a:t>
            </a:r>
            <a:endParaRPr lang="ru-RU" sz="20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ru-RU" sz="2000" b="1" dirty="0" smtClean="0">
                <a:latin typeface="Comic Sans MS" pitchFamily="66" charset="0"/>
              </a:rPr>
              <a:t>    Из глины лепили разные фигурки, сушили их на солнышке. Многие игрушки прошли вместе со своими хозяевами через все суровые испытания войны…</a:t>
            </a:r>
            <a:endParaRPr lang="ru-RU" sz="2000" dirty="0" smtClean="0">
              <a:latin typeface="Comic Sans MS" pitchFamily="66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C:\Users\Людмила\Desktop\Дети войны\igrushka-det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11262">
            <a:off x="359615" y="4005950"/>
            <a:ext cx="3476104" cy="2346370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 advTm="11590">
    <p:check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>
                <a:latin typeface="Comic Sans MS" pitchFamily="66" charset="0"/>
              </a:rPr>
              <a:t>Многие дети воевали в действующей армии и партизанских отрядах, сражались, совершали подвиги. Они были награждены орденами и медалями, удостоены званием «Героя Советского Союза». Многие награждены посмертно.</a:t>
            </a:r>
            <a:endParaRPr lang="ru-RU" sz="2000" b="1" dirty="0">
              <a:latin typeface="Comic Sans MS" pitchFamily="66" charset="0"/>
            </a:endParaRPr>
          </a:p>
        </p:txBody>
      </p:sp>
      <p:pic>
        <p:nvPicPr>
          <p:cNvPr id="1026" name="Picture 2" descr="C:\Users\Людмила\Desktop\Дети войны\images (1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3" y="1772816"/>
            <a:ext cx="3667385" cy="2160240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Людмила\Desktop\Дети войны\unnamed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628800"/>
            <a:ext cx="3132481" cy="279598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C:\Users\Людмила\Desktop\Дети войны\unname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4221088"/>
            <a:ext cx="3518520" cy="2212819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9" name="Picture 5" descr="C:\Users\Людмила\Desktop\Дети войны\maxresdefaul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4653136"/>
            <a:ext cx="3672408" cy="2065730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 advTm="9547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2276872"/>
            <a:ext cx="6336704" cy="2880320"/>
          </a:xfrm>
        </p:spPr>
        <p:txBody>
          <a:bodyPr>
            <a:noAutofit/>
          </a:bodyPr>
          <a:lstStyle/>
          <a:p>
            <a:pPr algn="l"/>
            <a:r>
              <a:rPr lang="ru-RU" sz="2000" dirty="0" smtClean="0">
                <a:latin typeface="Comic Sans MS" pitchFamily="66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Comic Sans MS" pitchFamily="66" charset="0"/>
                <a:cs typeface="Times New Roman" pitchFamily="18" charset="0"/>
              </a:rPr>
            </a:br>
            <a:r>
              <a:rPr lang="ru-RU" sz="2000" dirty="0" smtClean="0">
                <a:latin typeface="Comic Sans MS" pitchFamily="66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Comic Sans MS" pitchFamily="66" charset="0"/>
                <a:cs typeface="Times New Roman" pitchFamily="18" charset="0"/>
              </a:rPr>
            </a:br>
            <a:r>
              <a:rPr lang="ru-RU" sz="2000" dirty="0" smtClean="0">
                <a:latin typeface="Comic Sans MS" pitchFamily="66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Comic Sans MS" pitchFamily="66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Наша святая обязанность - сохранять и передавать из поколения в поколение правду о самой страшной войне </a:t>
            </a:r>
            <a:r>
              <a:rPr lang="en-US" sz="24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XX</a:t>
            </a:r>
            <a:r>
              <a:rPr lang="ru-RU" sz="24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 века, о мужестве и беззаветном служении своей Родине наших дедов и прадедов, о великом подвиге народа. Погибшие на фронте и в тылу, замученные в плену и умершие от голода, холода и лишений – никто не забыт, ничто не забыто. Низкий поклон и вечная память .</a:t>
            </a:r>
            <a:br>
              <a:rPr lang="ru-RU" sz="24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</a:br>
            <a:endParaRPr lang="ru-RU" sz="24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10203">
    <p:strip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</TotalTime>
  <Words>645</Words>
  <Application>Microsoft Office PowerPoint</Application>
  <PresentationFormat>Экран (4:3)</PresentationFormat>
  <Paragraphs>46</Paragraphs>
  <Slides>22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Муниципальное автономное дошкольное общеобразовательное учреждение – детский сад № 571  г.Екатеринбург</vt:lpstr>
      <vt:lpstr>Слайд 2</vt:lpstr>
      <vt:lpstr>Слайд 3</vt:lpstr>
      <vt:lpstr>Слайд 4</vt:lpstr>
      <vt:lpstr>Слайд 5</vt:lpstr>
      <vt:lpstr>Слайд 6</vt:lpstr>
      <vt:lpstr>Слайд 7</vt:lpstr>
      <vt:lpstr>Многие дети воевали в действующей армии и партизанских отрядах, сражались, совершали подвиги. Они были награждены орденами и медалями, удостоены званием «Героя Советского Союза». Многие награждены посмертно.</vt:lpstr>
      <vt:lpstr>   Наша святая обязанность - сохранять и передавать из поколения в поколение правду о самой страшной войне XX века, о мужестве и беззаветном служении своей Родине наших дедов и прадедов, о великом подвиге народа. Погибшие на фронте и в тылу, замученные в плену и умершие от голода, холода и лишений – никто не забыт, ничто не забыто. Низкий поклон и вечная память . </vt:lpstr>
      <vt:lpstr> Наши ребята чтут память о своих предках – дедах и прадедах, бабушках и прабабушках, которые в то время были детьми войны. Некоторые из них до сих пор помнят  те страшные дни, полные невзгод и лишений,   голода и разрухи.  </vt:lpstr>
      <vt:lpstr>Слайд 11</vt:lpstr>
      <vt:lpstr>Челядинов Николай Егорович,  1941г.р., прадед</vt:lpstr>
      <vt:lpstr>Бычкова Раиса Георгиевна, 1934 г.р., прабабушка</vt:lpstr>
      <vt:lpstr>Пузикова Анна Степановна,  1928г.р., прабабушка</vt:lpstr>
      <vt:lpstr>Перминова Елена Павловна, 1934 г.р., семь лет работала в колхозе наравне со взрослыми прабабушка  Москалёв Юрий Иванович,1939 г.р., четыре года находился на оккупированной территории в Белоруссии, попал в детский дом, и только в 1951 г.его с младшим братом  нашла мама  прадед </vt:lpstr>
      <vt:lpstr>Веретенников  Николай Ефимович,  1942 г.р., дедушка</vt:lpstr>
      <vt:lpstr>Асадуллаев  Мусарза Махмуд Оглы, 1933 г.р., прадед</vt:lpstr>
      <vt:lpstr>Гатина Робига Хусаиновна, 1926 г.р., прабабушка</vt:lpstr>
      <vt:lpstr>Шайнуров  Минигалим Галинурович, 1930 г.р., труженик тыла, с 13 лет работал на полях прадед  Шайнурова Музассама Агзамовна, 1933 г.р., труженица тыла прабабушка  Калугин Николай Григорьевич, 1929 г.р., работал на заводе с юношества прадед </vt:lpstr>
      <vt:lpstr> Мая Едугина, 1929 г.р., во время войны жила в детском доме Свердл. обл. прабабушка  Петя Кайгородцев, 1931 г.р. прадед  Нина Нетребина, 1933 г.р..  прабабушка  Александр Буряков, 1933 г.р. во время войны находились в Сталинградской обл.  прадед </vt:lpstr>
      <vt:lpstr>Канюкова Елизавета Петровна,  1937 г.р., мама  Ананьин Анатолий Васильевич,  1939 г.р., папа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Людмила</dc:creator>
  <cp:lastModifiedBy>Людмила</cp:lastModifiedBy>
  <cp:revision>84</cp:revision>
  <dcterms:created xsi:type="dcterms:W3CDTF">2020-05-01T11:45:15Z</dcterms:created>
  <dcterms:modified xsi:type="dcterms:W3CDTF">2020-05-06T12:29:40Z</dcterms:modified>
</cp:coreProperties>
</file>