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3" r:id="rId4"/>
    <p:sldId id="259" r:id="rId5"/>
    <p:sldId id="261" r:id="rId6"/>
    <p:sldId id="264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0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561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C2FB-41D4-4CB1-95FA-73913FF1EE2B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7D14-6A25-47C4-9619-ACE35659F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561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102;&#1076;&#1084;&#1080;&#1083;&#1072;\Desktop\&#1058;&#1072;&#1084;&#1072;&#1088;&#1072;%20&#1043;&#1074;&#1077;&#1088;&#1076;&#1094;&#1080;&#1090;&#1077;&#1083;&#1080;%20-%20&#1044;&#1077;&#1090;&#1080;%20&#1042;&#1086;&#1081;&#1085;&#1099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мила\Desktop\Дети войны\5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0014"/>
            <a:ext cx="2411760" cy="26579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"/>
            <a:ext cx="5112568" cy="14127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общеобразовательное учреждение – детский сад № 571  г.Екатеринбург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139952" y="1628800"/>
            <a:ext cx="482453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5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Детство, опаленное войной</a:t>
            </a:r>
          </a:p>
          <a:p>
            <a:endParaRPr 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№3 «Крепыши»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Неволина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Людмила Анатольевна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Людмила\Desktop\Дети войны\a6bffa99097816339e38a5582253b3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340767"/>
            <a:ext cx="2880320" cy="42195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1" name="Picture 7" descr="C:\Users\Людмила\Desktop\Дети войны\deti-voiny_EoDGJs6.max-1200x8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3492500" cy="244792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Тамара Гвердцители - Дети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900608" y="4365104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slow" advTm="1106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8417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Наши ребята чтут память о своих предках – дедах и прадедах, бабушках и прабабушках, которые в то время были детьми войны. Некоторые из них до сих пор помнят  те страшные дни, полные невзгод и лишений,   голода и разрухи. 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1844824"/>
            <a:ext cx="3960440" cy="3744416"/>
          </a:xfrm>
        </p:spPr>
        <p:txBody>
          <a:bodyPr>
            <a:noAutofit/>
          </a:bodyPr>
          <a:lstStyle/>
          <a:p>
            <a:pPr algn="l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Бедретдинова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Хусяиновна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10.03.1942 г.р., бабушка </a:t>
            </a:r>
          </a:p>
          <a:p>
            <a:pPr algn="l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Маторин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 Борисович, 29.12.1937г.р.</a:t>
            </a:r>
          </a:p>
          <a:p>
            <a:pPr algn="l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дедушка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дмила\Desktop\Дети войны\группа3 дети войны\IMG-20200429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195770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8362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4032448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Замятин Георгий Павлович, прадед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Замятина Дарья Александровна,</a:t>
            </a:r>
          </a:p>
          <a:p>
            <a:pPr algn="l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Дети войны\группа3 дети войны\IMG-20200429-WA00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91350">
            <a:off x="5438817" y="340451"/>
            <a:ext cx="2974251" cy="528867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724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76672"/>
            <a:ext cx="3240360" cy="28083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Челядинов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Егорович,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1941г.р.,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дмила\Desktop\Дети войны\группа3 дети войны\IMG-20200430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657600" cy="48387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911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466653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Бычкова Раиса Георгиевна,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 г.р.,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Дети войны\группа3 дети войны\IMG-20200501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0041">
            <a:off x="912574" y="652450"/>
            <a:ext cx="4176464" cy="521379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7395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2952328" cy="2592288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Пузикова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Степановна,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1928г.р.,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юдмила\Desktop\Дети войны\группа3 дети войны\IMG-20200501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3731">
            <a:off x="4482769" y="561985"/>
            <a:ext cx="4176464" cy="484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7005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186808" cy="5674642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Перминова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Павловна,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1934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лет работала в колхозе наравне со взрослыми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Москалёв Юрий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Иванович,1939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года находился на оккупированной территории в Белоруссии, попал в детский дом, и только в 1951 г.его с младшим братом  нашла мама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Дети войны\группа3 дети войны\IMG-2020050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0793">
            <a:off x="632477" y="279364"/>
            <a:ext cx="3528392" cy="62726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967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3024336" cy="322637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Веретенников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Ефимович,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1942 г.р.,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дмила\Desktop\Дети войны\группа3 дети войны\IMG-20200503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4680520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6334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970784" cy="4320480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Асадуллаев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Мусарза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Махмуд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Оглы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1933 г.р.,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прадед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дмила\Desktop\ГРУППА №3\Уголок Моя семья\DSCN0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888432" cy="51845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юдмила\Desktop\Дети войны\группа3 дети войны\сабин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8300">
            <a:off x="1331407" y="2622548"/>
            <a:ext cx="1911805" cy="2949720"/>
          </a:xfrm>
          <a:prstGeom prst="rect">
            <a:avLst/>
          </a:prstGeom>
          <a:ln w="28575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412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3672408" cy="2952328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Гатина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Робига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Хусаиновна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1926 г.р.,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дмила\Desktop\Дети войны\группа3 дети войны\IMG-20200504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413">
            <a:off x="5130010" y="856098"/>
            <a:ext cx="3187276" cy="436510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489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394720" cy="6264696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Шайнуров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Минигалим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Галинурович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1930 г.р.,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труженик тыла, с 13 лет работал на полях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радед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Шайнурова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Музассама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Агзамовна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1933 г.р.,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труженица тыла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прабабушка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Калугин Николай Григорьевич, 1929 г.р.,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работал на заводе с юношества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прадед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Дети войны\группа3 дети войны\IMG-2020050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598144" cy="34486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517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1206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Принято считать, что детство – самое счастливое и беззаботное время в жизни человека. Но поколение, рожденное в 30-40-е годы двадцатого столетия, так и не насладившись детскими играми и забавами, сразу шагнуло в большую взрослую жизнь, где были бомбежки, гибель близких людей, тяжелый недетский труд и раннее сиротство – шла Великая Отечественная война. Детей, разделивших со взрослыми все ужасы военного лихолетья, мы называем  «Детьми войны».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1372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531460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Едугина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, 1929 г.р.,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 время войны жила в детском доме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Свердл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бл.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прабабушка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Петя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Кайгородцев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, 1931 г.р.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прадед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Нетребина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, 1933 г.р..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прабабушка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Буряков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, 1933 г.р.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во время войны находились в Сталинградской обл.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прадед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дмила\Desktop\Дети войны\группа3 дети войны\IMG-2020050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2448272" cy="30839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564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672408" cy="5098578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Канюкова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Елизавета Петровна,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1937 г.р., мама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Ананьин Анатолий Васильевич,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1939 г.р., папа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юдмила\Desktop\Дети войны\группа3 дети войны\IMG-2020050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647006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8627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37626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573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260648"/>
            <a:ext cx="3816424" cy="65973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sz="3300" dirty="0" smtClean="0">
                <a:latin typeface="Comic Sans MS" pitchFamily="66" charset="0"/>
              </a:rPr>
              <a:t>      </a:t>
            </a:r>
          </a:p>
          <a:p>
            <a:pPr algn="just">
              <a:buNone/>
            </a:pPr>
            <a:r>
              <a:rPr lang="ru-RU" sz="3300" dirty="0" smtClean="0">
                <a:latin typeface="Comic Sans MS" pitchFamily="66" charset="0"/>
              </a:rPr>
              <a:t>     </a:t>
            </a:r>
            <a:r>
              <a:rPr lang="ru-RU" sz="3800" dirty="0" smtClean="0">
                <a:latin typeface="Comic Sans MS" pitchFamily="66" charset="0"/>
              </a:rPr>
              <a:t>Дети во время войны жили очень трудно. Мальчикам с 10 лет приходилось заменять отца в доме, так как всех мужчин, кроме стариков, забирали на фронт. Они готовили дрова, косили сено, ухаживали за скотиной, носили воду. Девочки тоже много работали: выполняли всю домашнюю работу, нянчились с младшими братьями и сестрами, помогали работать в поле и на фермах, также как все косили сено и ухаживали за огородом. Практически вся домашняя работа лежала на плечах детей, потому что матери были вынуждены работать в колхозах, на фабриках с раннего утра, до поздней ночи. </a:t>
            </a:r>
          </a:p>
          <a:p>
            <a:endParaRPr lang="ru-RU" sz="3300" dirty="0">
              <a:latin typeface="Comic Sans MS" pitchFamily="66" charset="0"/>
            </a:endParaRPr>
          </a:p>
        </p:txBody>
      </p:sp>
      <p:pic>
        <p:nvPicPr>
          <p:cNvPr id="1026" name="Picture 2" descr="C:\Users\Людмила\Desktop\2101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1713">
            <a:off x="392417" y="480897"/>
            <a:ext cx="4387987" cy="280831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Людмила\Desktop\12248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832">
            <a:off x="755576" y="3429000"/>
            <a:ext cx="4327241" cy="288032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1232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юдмила\Desktop\Дети войны\за парто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58836"/>
            <a:ext cx="4049455" cy="32105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16632"/>
            <a:ext cx="4248472" cy="6480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sz="2600" dirty="0" smtClean="0">
                <a:latin typeface="Comic Sans MS" pitchFamily="66" charset="0"/>
              </a:rPr>
              <a:t>Школы работали, но мало кто учился. Все работали. Обучение было до 4-го класса. Были учебники, а тетрадей не было; дети писали на газетах, старых квитанциях, на любом клочке бумаги. Чернилами служила сажа из </a:t>
            </a:r>
            <a:r>
              <a:rPr lang="ru-RU" sz="2600" dirty="0" err="1" smtClean="0">
                <a:latin typeface="Comic Sans MS" pitchFamily="66" charset="0"/>
              </a:rPr>
              <a:t>печи.Её</a:t>
            </a:r>
            <a:r>
              <a:rPr lang="ru-RU" sz="2600" dirty="0" smtClean="0">
                <a:latin typeface="Comic Sans MS" pitchFamily="66" charset="0"/>
              </a:rPr>
              <a:t> разводили водой и наливали в баночку – это и были чернила. Зимой чернила замерзали в классе, потому что холод был невообразимый.</a:t>
            </a:r>
          </a:p>
          <a:p>
            <a:pPr>
              <a:buNone/>
            </a:pPr>
            <a:r>
              <a:rPr lang="ru-RU" sz="2600" dirty="0" smtClean="0">
                <a:latin typeface="Comic Sans MS" pitchFamily="66" charset="0"/>
              </a:rPr>
              <a:t>    Ходили в школу в чём придется, определенной формы не было. Учебный день был короткий, т.к. нужно было идти работать.</a:t>
            </a:r>
            <a:endParaRPr lang="ru-RU" sz="2600" dirty="0">
              <a:latin typeface="Comic Sans MS" pitchFamily="66" charset="0"/>
            </a:endParaRPr>
          </a:p>
        </p:txBody>
      </p:sp>
      <p:pic>
        <p:nvPicPr>
          <p:cNvPr id="3076" name="Picture 4" descr="C:\Users\Людмила\Desktop\Дети войны\за парто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4176464" cy="24482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389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6480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3400" dirty="0" smtClean="0">
                <a:latin typeface="Comic Sans MS" pitchFamily="66" charset="0"/>
              </a:rPr>
              <a:t>В военные годы питание было очень скудным, особенно зимой. Летом дети бегали в лес, собирали ягоды, грибы и ели. Также ели капустный лист, свекольный лист, крапиву, болтушку из овсяной муки и даже кости </a:t>
            </a:r>
            <a:r>
              <a:rPr lang="ru-RU" sz="3400" dirty="0" err="1" smtClean="0">
                <a:latin typeface="Comic Sans MS" pitchFamily="66" charset="0"/>
              </a:rPr>
              <a:t>сдохших</a:t>
            </a:r>
            <a:r>
              <a:rPr lang="ru-RU" sz="3400" dirty="0" smtClean="0">
                <a:latin typeface="Comic Sans MS" pitchFamily="66" charset="0"/>
              </a:rPr>
              <a:t> от голода лошадей. Кости парили, а потом  хлебали </a:t>
            </a:r>
          </a:p>
          <a:p>
            <a:pPr>
              <a:buNone/>
            </a:pPr>
            <a:r>
              <a:rPr lang="ru-RU" sz="3400" dirty="0" smtClean="0">
                <a:latin typeface="Comic Sans MS" pitchFamily="66" charset="0"/>
              </a:rPr>
              <a:t>    подсоленную воду. Картошку, морковь сушили и в посылках отправляли на фронт. Из свеклы делали конфетки: резали на мелкие кусочки, ставили на противень и в печь.</a:t>
            </a:r>
            <a:endParaRPr lang="ru-RU" sz="3400" dirty="0">
              <a:latin typeface="Comic Sans MS" pitchFamily="66" charset="0"/>
            </a:endParaRPr>
          </a:p>
        </p:txBody>
      </p:sp>
      <p:pic>
        <p:nvPicPr>
          <p:cNvPr id="2051" name="Picture 3" descr="C:\Users\Людмила\Desktop\Дети войны\1033259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8954">
            <a:off x="4736414" y="4150797"/>
            <a:ext cx="3323027" cy="24756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Людмила\Desktop\Дети войны\32641_deti-voyny-mladshiy-syn-za-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463722" cy="223224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Людмила\Desktop\Дети войны\загруже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5617">
            <a:off x="5061542" y="215987"/>
            <a:ext cx="3107412" cy="186444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1279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Дети войны\4d733978f33d8494ce5a55a0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9067">
            <a:off x="546065" y="347202"/>
            <a:ext cx="4032448" cy="27658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8640"/>
            <a:ext cx="3898776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sz="8000" b="1" dirty="0" smtClean="0">
                <a:latin typeface="Comic Sans MS" pitchFamily="66" charset="0"/>
              </a:rPr>
              <a:t>      В годы Великой Отечественной войны миллионы детей и подростков заменили на заводах и фабриках своих отцов и старших братьев, ушедших на фронт. </a:t>
            </a:r>
          </a:p>
          <a:p>
            <a:pPr>
              <a:buNone/>
            </a:pPr>
            <a:r>
              <a:rPr lang="ru-RU" sz="8000" b="1" dirty="0" smtClean="0">
                <a:latin typeface="Comic Sans MS" pitchFamily="66" charset="0"/>
              </a:rPr>
              <a:t>     Трудиться им, несмотря на возраст, приходилось как взрослым.</a:t>
            </a:r>
            <a:br>
              <a:rPr lang="ru-RU" sz="8000" b="1" dirty="0" smtClean="0">
                <a:latin typeface="Comic Sans MS" pitchFamily="66" charset="0"/>
              </a:rPr>
            </a:br>
            <a:r>
              <a:rPr lang="ru-RU" sz="8000" b="1" dirty="0" smtClean="0">
                <a:latin typeface="Comic Sans MS" pitchFamily="66" charset="0"/>
              </a:rPr>
              <a:t>Работали по 12-16 часов в день. Такого понятия как отпуск или выходной не существовало. В цехах было очень холодно.</a:t>
            </a:r>
            <a:br>
              <a:rPr lang="ru-RU" sz="8000" b="1" dirty="0" smtClean="0">
                <a:latin typeface="Comic Sans MS" pitchFamily="66" charset="0"/>
              </a:rPr>
            </a:br>
            <a:r>
              <a:rPr lang="ru-RU" sz="8000" b="1" dirty="0" smtClean="0">
                <a:latin typeface="Comic Sans MS" pitchFamily="66" charset="0"/>
              </a:rPr>
              <a:t>Производили пистолеты-пулеметы Шпагина, минные взрыватели и запалы для реактивных снарядов минометов "Катюша",обтачивали штыки, детали к противотанковым авиабомбам.</a:t>
            </a:r>
            <a:br>
              <a:rPr lang="ru-RU" sz="8000" b="1" dirty="0" smtClean="0">
                <a:latin typeface="Comic Sans MS" pitchFamily="66" charset="0"/>
              </a:rPr>
            </a:br>
            <a:r>
              <a:rPr lang="ru-RU" sz="8000" b="1" dirty="0" smtClean="0">
                <a:latin typeface="Comic Sans MS" pitchFamily="66" charset="0"/>
              </a:rPr>
              <a:t> </a:t>
            </a:r>
            <a:endParaRPr lang="ru-RU" sz="8000" b="1" dirty="0">
              <a:latin typeface="Comic Sans MS" pitchFamily="66" charset="0"/>
            </a:endParaRPr>
          </a:p>
        </p:txBody>
      </p:sp>
      <p:pic>
        <p:nvPicPr>
          <p:cNvPr id="1028" name="Picture 4" descr="C:\Users\Людмила\Desktop\Дети войны\caeb8df0-3cf3-11ea-80fb-cbb04a758f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2709">
            <a:off x="356136" y="3460254"/>
            <a:ext cx="3588320" cy="25202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Людмила\Desktop\Дети войны\640e7des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4401">
            <a:off x="2869965" y="3274713"/>
            <a:ext cx="2211674" cy="3096344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1201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мила\Desktop\Дети войны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1369">
            <a:off x="5194119" y="3755167"/>
            <a:ext cx="3600400" cy="243983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юдмила\Desktop\Дети войны\igrushka-det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0223">
            <a:off x="3272937" y="3636544"/>
            <a:ext cx="2385973" cy="306199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3816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Во время войны дети играли очень мало, не до этого было. Они сами мастерили игрушки, кукол из глины, деревянных палочек и тряпок. Играли в «</a:t>
            </a:r>
            <a:r>
              <a:rPr lang="ru-RU" sz="2000" b="1" i="1" dirty="0" smtClean="0">
                <a:latin typeface="Comic Sans MS" pitchFamily="66" charset="0"/>
              </a:rPr>
              <a:t>Чижика</a:t>
            </a:r>
            <a:r>
              <a:rPr lang="ru-RU" sz="2000" b="1" dirty="0" smtClean="0">
                <a:latin typeface="Comic Sans MS" pitchFamily="66" charset="0"/>
              </a:rPr>
              <a:t>», «</a:t>
            </a:r>
            <a:r>
              <a:rPr lang="ru-RU" sz="2000" b="1" i="1" dirty="0" smtClean="0">
                <a:latin typeface="Comic Sans MS" pitchFamily="66" charset="0"/>
              </a:rPr>
              <a:t>Косточки</a:t>
            </a:r>
            <a:r>
              <a:rPr lang="ru-RU" sz="2000" b="1" dirty="0" smtClean="0">
                <a:latin typeface="Comic Sans MS" pitchFamily="66" charset="0"/>
              </a:rPr>
              <a:t>» и «</a:t>
            </a:r>
            <a:r>
              <a:rPr lang="ru-RU" sz="2000" b="1" i="1" dirty="0" smtClean="0">
                <a:latin typeface="Comic Sans MS" pitchFamily="66" charset="0"/>
              </a:rPr>
              <a:t>Камушки</a:t>
            </a:r>
            <a:r>
              <a:rPr lang="ru-RU" sz="2000" b="1" dirty="0" smtClean="0">
                <a:latin typeface="Comic Sans MS" pitchFamily="66" charset="0"/>
              </a:rPr>
              <a:t>».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Любимой игрушкой девочек была тряпичная кукла, которых шили из рваных тряпочек, набивали соломой, угольками рисовали лицо. Мальчишки выпиливали автоматы и пистолеты, свистульки из досок, скакали на самодельных лошадках. Мячи мастерили из старых тряпок, скручивая их тугим комком, связав верёвкой. Катались на санках, играли в городки и прятки, пускали кораблики.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 Из глины лепили разные фигурки, сушили их на солнышке. Многие игрушки прошли вместе со своими хозяевами через все суровые испытания войны…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Людмила\Desktop\Дети войны\igrushka-d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1262">
            <a:off x="359615" y="4005950"/>
            <a:ext cx="3476104" cy="234637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159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Comic Sans MS" pitchFamily="66" charset="0"/>
              </a:rPr>
              <a:t>Многие дети воевали в действующей армии и партизанских отрядах, сражались, совершали подвиги. Они были награждены орденами и медалями, удостоены званием «Героя Советского Союза». Многие награждены посмертно.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026" name="Picture 2" descr="C:\Users\Людмила\Desktop\Дети войны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772816"/>
            <a:ext cx="3667385" cy="21602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Людмила\Desktop\Дети войны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132481" cy="27959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юдмила\Desktop\Дети войны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518520" cy="22128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Людмила\Desktop\Дети войны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53136"/>
            <a:ext cx="3672408" cy="20657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9547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76872"/>
            <a:ext cx="6336704" cy="28803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Наша святая обязанность - сохранять и передавать из поколения в поколение правду о самой страшной войне 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XX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 века, о мужестве и беззаветном служении своей Родине наших дедов и прадедов, о великом подвиге народа. Погибшие на фронте и в тылу, замученные в плену и умершие от голода, холода и лишений – никто не забыт, ничто не забыто. Низкий поклон и вечная память .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203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645</Words>
  <Application>Microsoft Office PowerPoint</Application>
  <PresentationFormat>Экран (4:3)</PresentationFormat>
  <Paragraphs>46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автономное дошкольное общеобразовательное учреждение – детский сад № 571  г.Екатеринбург</vt:lpstr>
      <vt:lpstr>Слайд 2</vt:lpstr>
      <vt:lpstr>Слайд 3</vt:lpstr>
      <vt:lpstr>Слайд 4</vt:lpstr>
      <vt:lpstr>Слайд 5</vt:lpstr>
      <vt:lpstr>Слайд 6</vt:lpstr>
      <vt:lpstr>Слайд 7</vt:lpstr>
      <vt:lpstr>Многие дети воевали в действующей армии и партизанских отрядах, сражались, совершали подвиги. Они были награждены орденами и медалями, удостоены званием «Героя Советского Союза». Многие награждены посмертно.</vt:lpstr>
      <vt:lpstr>   Наша святая обязанность - сохранять и передавать из поколения в поколение правду о самой страшной войне XX века, о мужестве и беззаветном служении своей Родине наших дедов и прадедов, о великом подвиге народа. Погибшие на фронте и в тылу, замученные в плену и умершие от голода, холода и лишений – никто не забыт, ничто не забыто. Низкий поклон и вечная память . </vt:lpstr>
      <vt:lpstr> Наши ребята чтут память о своих предках – дедах и прадедах, бабушках и прабабушках, которые в то время были детьми войны. Некоторые из них до сих пор помнят  те страшные дни, полные невзгод и лишений,   голода и разрухи.  </vt:lpstr>
      <vt:lpstr>Слайд 11</vt:lpstr>
      <vt:lpstr>Челядинов Николай Егорович,  1941г.р., прадед</vt:lpstr>
      <vt:lpstr>Бычкова Раиса Георгиевна, 1934 г.р., прабабушка</vt:lpstr>
      <vt:lpstr>Пузикова Анна Степановна,  1928г.р., прабабушка</vt:lpstr>
      <vt:lpstr>Перминова Елена Павловна, 1934 г.р., семь лет работала в колхозе наравне со взрослыми прабабушка  Москалёв Юрий Иванович,1939 г.р., четыре года находился на оккупированной территории в Белоруссии, попал в детский дом, и только в 1951 г.его с младшим братом  нашла мама  прадед </vt:lpstr>
      <vt:lpstr>Веретенников  Николай Ефимович,  1942 г.р., дедушка</vt:lpstr>
      <vt:lpstr>Асадуллаев  Мусарза Махмуд Оглы, 1933 г.р., прадед</vt:lpstr>
      <vt:lpstr>Гатина Робига Хусаиновна, 1926 г.р., прабабушка</vt:lpstr>
      <vt:lpstr>Шайнуров  Минигалим Галинурович, 1930 г.р., труженик тыла, с 13 лет работал на полях прадед  Шайнурова Музассама Агзамовна, 1933 г.р., труженица тыла прабабушка  Калугин Николай Григорьевич, 1929 г.р., работал на заводе с юношества прадед </vt:lpstr>
      <vt:lpstr> Мая Едугина, 1929 г.р., во время войны жила в детском доме Свердл. обл. прабабушка  Петя Кайгородцев, 1931 г.р. прадед  Нина Нетребина, 1933 г.р..  прабабушка  Александр Буряков, 1933 г.р. во время войны находились в Сталинградской обл.  прадед </vt:lpstr>
      <vt:lpstr>Канюкова Елизавета Петровна,  1937 г.р., мама  Ананьин Анатолий Васильевич,  1939 г.р., папа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84</cp:revision>
  <dcterms:created xsi:type="dcterms:W3CDTF">2020-05-01T11:45:15Z</dcterms:created>
  <dcterms:modified xsi:type="dcterms:W3CDTF">2020-05-06T12:29:40Z</dcterms:modified>
</cp:coreProperties>
</file>