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58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D1405D-A6B1-4B00-AC41-02990727874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7863427E-607C-4CB6-9EA4-8BFE552E341B}">
      <dgm:prSet phldrT="[Текст]" custT="1"/>
      <dgm:spPr/>
      <dgm:t>
        <a:bodyPr/>
        <a:lstStyle/>
        <a:p>
          <a:r>
            <a:rPr lang="ru-RU" sz="2800" b="1" dirty="0" smtClean="0"/>
            <a:t>дидактическая</a:t>
          </a:r>
          <a:endParaRPr lang="ru-RU" sz="2800" b="1" dirty="0"/>
        </a:p>
      </dgm:t>
    </dgm:pt>
    <dgm:pt modelId="{FD3749D2-053E-4349-A3EC-49A01C4CE5FC}" type="parTrans" cxnId="{12E2CEC8-A043-4D46-8C56-603539D08D85}">
      <dgm:prSet/>
      <dgm:spPr/>
      <dgm:t>
        <a:bodyPr/>
        <a:lstStyle/>
        <a:p>
          <a:endParaRPr lang="ru-RU"/>
        </a:p>
      </dgm:t>
    </dgm:pt>
    <dgm:pt modelId="{5AC760BB-BEE8-4209-88E7-4DD29F449889}" type="sibTrans" cxnId="{12E2CEC8-A043-4D46-8C56-603539D08D85}">
      <dgm:prSet/>
      <dgm:spPr/>
      <dgm:t>
        <a:bodyPr/>
        <a:lstStyle/>
        <a:p>
          <a:endParaRPr lang="ru-RU"/>
        </a:p>
      </dgm:t>
    </dgm:pt>
    <dgm:pt modelId="{D2649675-6237-452D-AD94-4F8022AE37B1}">
      <dgm:prSet phldrT="[Текст]" custT="1"/>
      <dgm:spPr/>
      <dgm:t>
        <a:bodyPr/>
        <a:lstStyle/>
        <a:p>
          <a:r>
            <a:rPr lang="ru-RU" sz="2800" b="1" dirty="0" smtClean="0"/>
            <a:t>инструментальная</a:t>
          </a:r>
          <a:endParaRPr lang="ru-RU" sz="2800" b="1" dirty="0"/>
        </a:p>
      </dgm:t>
    </dgm:pt>
    <dgm:pt modelId="{E2E08A99-3106-4756-A498-1AA6CD688CC2}" type="parTrans" cxnId="{3D6B2D79-5E30-4FB0-9FB9-0E2AC9E5B1CC}">
      <dgm:prSet/>
      <dgm:spPr/>
      <dgm:t>
        <a:bodyPr/>
        <a:lstStyle/>
        <a:p>
          <a:endParaRPr lang="ru-RU"/>
        </a:p>
      </dgm:t>
    </dgm:pt>
    <dgm:pt modelId="{F2DCA19C-9568-42A2-921C-37A7CF497200}" type="sibTrans" cxnId="{3D6B2D79-5E30-4FB0-9FB9-0E2AC9E5B1CC}">
      <dgm:prSet/>
      <dgm:spPr/>
      <dgm:t>
        <a:bodyPr/>
        <a:lstStyle/>
        <a:p>
          <a:endParaRPr lang="ru-RU"/>
        </a:p>
      </dgm:t>
    </dgm:pt>
    <dgm:pt modelId="{BEC5D56B-0BD3-4F70-B9EB-E14B1CD53BF5}">
      <dgm:prSet phldrT="[Текст]" custT="1"/>
      <dgm:spPr/>
      <dgm:t>
        <a:bodyPr/>
        <a:lstStyle/>
        <a:p>
          <a:r>
            <a:rPr lang="ru-RU" sz="2800" b="1" dirty="0" smtClean="0"/>
            <a:t>стимулирующая</a:t>
          </a:r>
          <a:endParaRPr lang="ru-RU" sz="2800" b="1" dirty="0"/>
        </a:p>
      </dgm:t>
    </dgm:pt>
    <dgm:pt modelId="{16E33833-EC3A-447E-BD25-6ED798B4BCD7}" type="parTrans" cxnId="{BF315A8D-2FD2-45B4-BFDF-E1793324D569}">
      <dgm:prSet/>
      <dgm:spPr/>
      <dgm:t>
        <a:bodyPr/>
        <a:lstStyle/>
        <a:p>
          <a:endParaRPr lang="ru-RU"/>
        </a:p>
      </dgm:t>
    </dgm:pt>
    <dgm:pt modelId="{8540E481-A98A-4C46-A9F3-BCC9558B0124}" type="sibTrans" cxnId="{BF315A8D-2FD2-45B4-BFDF-E1793324D569}">
      <dgm:prSet/>
      <dgm:spPr/>
      <dgm:t>
        <a:bodyPr/>
        <a:lstStyle/>
        <a:p>
          <a:endParaRPr lang="ru-RU"/>
        </a:p>
      </dgm:t>
    </dgm:pt>
    <dgm:pt modelId="{E14411CB-B8E8-43BB-9EDB-8180DBEF1D83}" type="pres">
      <dgm:prSet presAssocID="{FBD1405D-A6B1-4B00-AC41-02990727874E}" presName="compositeShape" presStyleCnt="0">
        <dgm:presLayoutVars>
          <dgm:dir/>
          <dgm:resizeHandles/>
        </dgm:presLayoutVars>
      </dgm:prSet>
      <dgm:spPr/>
    </dgm:pt>
    <dgm:pt modelId="{942A4F74-AC69-4A3A-8AD1-0782C3A1BE68}" type="pres">
      <dgm:prSet presAssocID="{FBD1405D-A6B1-4B00-AC41-02990727874E}" presName="pyramid" presStyleLbl="node1" presStyleIdx="0" presStyleCnt="1"/>
      <dgm:spPr/>
    </dgm:pt>
    <dgm:pt modelId="{04ED9D41-92E3-49FE-B95C-7B89B4203323}" type="pres">
      <dgm:prSet presAssocID="{FBD1405D-A6B1-4B00-AC41-02990727874E}" presName="theList" presStyleCnt="0"/>
      <dgm:spPr/>
    </dgm:pt>
    <dgm:pt modelId="{E33D44C8-28DA-4279-AAAF-C36EE5A66A45}" type="pres">
      <dgm:prSet presAssocID="{7863427E-607C-4CB6-9EA4-8BFE552E341B}" presName="aNode" presStyleLbl="fgAcc1" presStyleIdx="0" presStyleCnt="3" custLinFactNeighborX="3425" custLinFactNeighborY="43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1187F-8153-4ED8-8725-3B8AAE9FFECD}" type="pres">
      <dgm:prSet presAssocID="{7863427E-607C-4CB6-9EA4-8BFE552E341B}" presName="aSpace" presStyleCnt="0"/>
      <dgm:spPr/>
    </dgm:pt>
    <dgm:pt modelId="{A74ADA76-0D89-4884-93AE-7094ACC294ED}" type="pres">
      <dgm:prSet presAssocID="{D2649675-6237-452D-AD94-4F8022AE37B1}" presName="aNode" presStyleLbl="fgAcc1" presStyleIdx="1" presStyleCnt="3" custScaleX="128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544FC-0932-4244-B5B9-1B030EB6BA08}" type="pres">
      <dgm:prSet presAssocID="{D2649675-6237-452D-AD94-4F8022AE37B1}" presName="aSpace" presStyleCnt="0"/>
      <dgm:spPr/>
    </dgm:pt>
    <dgm:pt modelId="{DA5A8D18-EB3A-432B-9C73-2EC1FBC4AB67}" type="pres">
      <dgm:prSet presAssocID="{BEC5D56B-0BD3-4F70-B9EB-E14B1CD53BF5}" presName="aNode" presStyleLbl="fgAcc1" presStyleIdx="2" presStyleCnt="3" custScaleX="110939" custLinFactNeighborX="2464" custLinFactNeighborY="-34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E0D7C-BB87-4791-B9C4-79F11A6CE437}" type="pres">
      <dgm:prSet presAssocID="{BEC5D56B-0BD3-4F70-B9EB-E14B1CD53BF5}" presName="aSpace" presStyleCnt="0"/>
      <dgm:spPr/>
    </dgm:pt>
  </dgm:ptLst>
  <dgm:cxnLst>
    <dgm:cxn modelId="{F4DB81A2-9BF3-4E5B-BECB-CFAFBB89E0AC}" type="presOf" srcId="{BEC5D56B-0BD3-4F70-B9EB-E14B1CD53BF5}" destId="{DA5A8D18-EB3A-432B-9C73-2EC1FBC4AB67}" srcOrd="0" destOrd="0" presId="urn:microsoft.com/office/officeart/2005/8/layout/pyramid2"/>
    <dgm:cxn modelId="{12E2CEC8-A043-4D46-8C56-603539D08D85}" srcId="{FBD1405D-A6B1-4B00-AC41-02990727874E}" destId="{7863427E-607C-4CB6-9EA4-8BFE552E341B}" srcOrd="0" destOrd="0" parTransId="{FD3749D2-053E-4349-A3EC-49A01C4CE5FC}" sibTransId="{5AC760BB-BEE8-4209-88E7-4DD29F449889}"/>
    <dgm:cxn modelId="{FD908ACD-50AD-4C77-A35F-13326D7B39B8}" type="presOf" srcId="{FBD1405D-A6B1-4B00-AC41-02990727874E}" destId="{E14411CB-B8E8-43BB-9EDB-8180DBEF1D83}" srcOrd="0" destOrd="0" presId="urn:microsoft.com/office/officeart/2005/8/layout/pyramid2"/>
    <dgm:cxn modelId="{BF315A8D-2FD2-45B4-BFDF-E1793324D569}" srcId="{FBD1405D-A6B1-4B00-AC41-02990727874E}" destId="{BEC5D56B-0BD3-4F70-B9EB-E14B1CD53BF5}" srcOrd="2" destOrd="0" parTransId="{16E33833-EC3A-447E-BD25-6ED798B4BCD7}" sibTransId="{8540E481-A98A-4C46-A9F3-BCC9558B0124}"/>
    <dgm:cxn modelId="{D984CCAE-48AE-4CA0-B5C7-F93025911174}" type="presOf" srcId="{7863427E-607C-4CB6-9EA4-8BFE552E341B}" destId="{E33D44C8-28DA-4279-AAAF-C36EE5A66A45}" srcOrd="0" destOrd="0" presId="urn:microsoft.com/office/officeart/2005/8/layout/pyramid2"/>
    <dgm:cxn modelId="{3D6B2D79-5E30-4FB0-9FB9-0E2AC9E5B1CC}" srcId="{FBD1405D-A6B1-4B00-AC41-02990727874E}" destId="{D2649675-6237-452D-AD94-4F8022AE37B1}" srcOrd="1" destOrd="0" parTransId="{E2E08A99-3106-4756-A498-1AA6CD688CC2}" sibTransId="{F2DCA19C-9568-42A2-921C-37A7CF497200}"/>
    <dgm:cxn modelId="{5317F1BA-5F10-4140-B6E2-39D8D9E0E922}" type="presOf" srcId="{D2649675-6237-452D-AD94-4F8022AE37B1}" destId="{A74ADA76-0D89-4884-93AE-7094ACC294ED}" srcOrd="0" destOrd="0" presId="urn:microsoft.com/office/officeart/2005/8/layout/pyramid2"/>
    <dgm:cxn modelId="{ACBC0EF5-3E7B-4D18-8036-21D608E42171}" type="presParOf" srcId="{E14411CB-B8E8-43BB-9EDB-8180DBEF1D83}" destId="{942A4F74-AC69-4A3A-8AD1-0782C3A1BE68}" srcOrd="0" destOrd="0" presId="urn:microsoft.com/office/officeart/2005/8/layout/pyramid2"/>
    <dgm:cxn modelId="{A2012E8D-F916-4582-BC72-0F5796F913EF}" type="presParOf" srcId="{E14411CB-B8E8-43BB-9EDB-8180DBEF1D83}" destId="{04ED9D41-92E3-49FE-B95C-7B89B4203323}" srcOrd="1" destOrd="0" presId="urn:microsoft.com/office/officeart/2005/8/layout/pyramid2"/>
    <dgm:cxn modelId="{5E20A85E-DD09-4790-B6B8-E0F3A7008731}" type="presParOf" srcId="{04ED9D41-92E3-49FE-B95C-7B89B4203323}" destId="{E33D44C8-28DA-4279-AAAF-C36EE5A66A45}" srcOrd="0" destOrd="0" presId="urn:microsoft.com/office/officeart/2005/8/layout/pyramid2"/>
    <dgm:cxn modelId="{3F809212-BE80-4217-ADEA-ADCBB41614F5}" type="presParOf" srcId="{04ED9D41-92E3-49FE-B95C-7B89B4203323}" destId="{7611187F-8153-4ED8-8725-3B8AAE9FFECD}" srcOrd="1" destOrd="0" presId="urn:microsoft.com/office/officeart/2005/8/layout/pyramid2"/>
    <dgm:cxn modelId="{D50C24D9-C66C-4805-8F3F-E8852FBE49DC}" type="presParOf" srcId="{04ED9D41-92E3-49FE-B95C-7B89B4203323}" destId="{A74ADA76-0D89-4884-93AE-7094ACC294ED}" srcOrd="2" destOrd="0" presId="urn:microsoft.com/office/officeart/2005/8/layout/pyramid2"/>
    <dgm:cxn modelId="{B7253BE4-0556-4BE6-8BC2-D0955B47FAD5}" type="presParOf" srcId="{04ED9D41-92E3-49FE-B95C-7B89B4203323}" destId="{C7C544FC-0932-4244-B5B9-1B030EB6BA08}" srcOrd="3" destOrd="0" presId="urn:microsoft.com/office/officeart/2005/8/layout/pyramid2"/>
    <dgm:cxn modelId="{8556BD5B-090A-40A3-9267-9DBC75D36653}" type="presParOf" srcId="{04ED9D41-92E3-49FE-B95C-7B89B4203323}" destId="{DA5A8D18-EB3A-432B-9C73-2EC1FBC4AB67}" srcOrd="4" destOrd="0" presId="urn:microsoft.com/office/officeart/2005/8/layout/pyramid2"/>
    <dgm:cxn modelId="{2DCADEC4-8748-4A92-A0B6-62519915B055}" type="presParOf" srcId="{04ED9D41-92E3-49FE-B95C-7B89B4203323}" destId="{01AE0D7C-BB87-4791-B9C4-79F11A6CE43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E86C19-1CDC-466A-A96C-78D156DE2CB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2F6D06-6A0E-4906-8038-0687939BFAE7}" type="pres">
      <dgm:prSet presAssocID="{04E86C19-1CDC-466A-A96C-78D156DE2CB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682D989-430A-49C1-9BF8-E391F05D4542}" type="presOf" srcId="{04E86C19-1CDC-466A-A96C-78D156DE2CB8}" destId="{F32F6D06-6A0E-4906-8038-0687939BFAE7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E1A0CD-105A-404E-A748-C5CF2707344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34B62B-B167-4ADF-B24E-6D1DC6842030}">
      <dgm:prSet phldrT="[Текст]" custT="1"/>
      <dgm:spPr/>
      <dgm:t>
        <a:bodyPr/>
        <a:lstStyle/>
        <a:p>
          <a:r>
            <a:rPr lang="ru-RU" sz="2800" dirty="0" smtClean="0"/>
            <a:t>Опыты с растениями</a:t>
          </a:r>
          <a:endParaRPr lang="ru-RU" sz="2800" dirty="0"/>
        </a:p>
      </dgm:t>
    </dgm:pt>
    <dgm:pt modelId="{1E3D669B-4491-48CB-A32C-6E336DD2D651}" type="parTrans" cxnId="{8FB95651-5435-41AF-8384-FF7AE1ACBAA3}">
      <dgm:prSet/>
      <dgm:spPr/>
      <dgm:t>
        <a:bodyPr/>
        <a:lstStyle/>
        <a:p>
          <a:endParaRPr lang="ru-RU"/>
        </a:p>
      </dgm:t>
    </dgm:pt>
    <dgm:pt modelId="{923293D4-0888-48C9-8A29-5276062A4217}" type="sibTrans" cxnId="{8FB95651-5435-41AF-8384-FF7AE1ACBAA3}">
      <dgm:prSet/>
      <dgm:spPr/>
      <dgm:t>
        <a:bodyPr/>
        <a:lstStyle/>
        <a:p>
          <a:endParaRPr lang="ru-RU"/>
        </a:p>
      </dgm:t>
    </dgm:pt>
    <dgm:pt modelId="{3FC10E36-D96B-4565-A941-C6F0AC32CB5F}">
      <dgm:prSet phldrT="[Текст]" phldr="1"/>
      <dgm:spPr/>
      <dgm:t>
        <a:bodyPr/>
        <a:lstStyle/>
        <a:p>
          <a:endParaRPr lang="ru-RU"/>
        </a:p>
      </dgm:t>
    </dgm:pt>
    <dgm:pt modelId="{8A3AC1B0-FD01-45B5-8850-767D7935541C}" type="parTrans" cxnId="{F74A151A-873D-41A3-A091-BB781F9117D3}">
      <dgm:prSet/>
      <dgm:spPr/>
      <dgm:t>
        <a:bodyPr/>
        <a:lstStyle/>
        <a:p>
          <a:endParaRPr lang="ru-RU"/>
        </a:p>
      </dgm:t>
    </dgm:pt>
    <dgm:pt modelId="{17C165E1-F1A3-4159-B50A-ED5044F07908}" type="sibTrans" cxnId="{F74A151A-873D-41A3-A091-BB781F9117D3}">
      <dgm:prSet/>
      <dgm:spPr/>
      <dgm:t>
        <a:bodyPr/>
        <a:lstStyle/>
        <a:p>
          <a:endParaRPr lang="ru-RU"/>
        </a:p>
      </dgm:t>
    </dgm:pt>
    <dgm:pt modelId="{FC5A0B5F-DEDE-4730-A261-E8566D8B7852}">
      <dgm:prSet phldrT="[Текст]" custT="1"/>
      <dgm:spPr/>
      <dgm:t>
        <a:bodyPr/>
        <a:lstStyle/>
        <a:p>
          <a:r>
            <a:rPr lang="ru-RU" sz="2800" dirty="0" smtClean="0"/>
            <a:t>Опыты с животными</a:t>
          </a:r>
          <a:endParaRPr lang="ru-RU" sz="2800" dirty="0"/>
        </a:p>
      </dgm:t>
    </dgm:pt>
    <dgm:pt modelId="{47FCB89A-9DCA-4BBB-B8E4-CEF3FF0E18F8}" type="parTrans" cxnId="{091CE260-E21E-480B-A843-85147E348046}">
      <dgm:prSet/>
      <dgm:spPr/>
      <dgm:t>
        <a:bodyPr/>
        <a:lstStyle/>
        <a:p>
          <a:endParaRPr lang="ru-RU"/>
        </a:p>
      </dgm:t>
    </dgm:pt>
    <dgm:pt modelId="{98578CCB-D3D2-4995-A30A-0139449AA0BF}" type="sibTrans" cxnId="{091CE260-E21E-480B-A843-85147E348046}">
      <dgm:prSet/>
      <dgm:spPr/>
      <dgm:t>
        <a:bodyPr/>
        <a:lstStyle/>
        <a:p>
          <a:endParaRPr lang="ru-RU"/>
        </a:p>
      </dgm:t>
    </dgm:pt>
    <dgm:pt modelId="{503EA0A6-C853-4B1B-B7B8-07945BAA6A0D}">
      <dgm:prSet phldrT="[Текст]" phldr="1"/>
      <dgm:spPr/>
      <dgm:t>
        <a:bodyPr/>
        <a:lstStyle/>
        <a:p>
          <a:endParaRPr lang="ru-RU"/>
        </a:p>
      </dgm:t>
    </dgm:pt>
    <dgm:pt modelId="{FFB46C59-3F89-4384-ADBC-4004ECDAB67C}" type="parTrans" cxnId="{64BDAF99-7456-471E-B445-99972CA0AB1E}">
      <dgm:prSet/>
      <dgm:spPr/>
      <dgm:t>
        <a:bodyPr/>
        <a:lstStyle/>
        <a:p>
          <a:endParaRPr lang="ru-RU"/>
        </a:p>
      </dgm:t>
    </dgm:pt>
    <dgm:pt modelId="{FAEE7FD8-2C9C-40EB-8F10-54CE45347CE2}" type="sibTrans" cxnId="{64BDAF99-7456-471E-B445-99972CA0AB1E}">
      <dgm:prSet/>
      <dgm:spPr/>
      <dgm:t>
        <a:bodyPr/>
        <a:lstStyle/>
        <a:p>
          <a:endParaRPr lang="ru-RU"/>
        </a:p>
      </dgm:t>
    </dgm:pt>
    <dgm:pt modelId="{7CF3AE07-00A3-450C-BF97-53A828D880B2}">
      <dgm:prSet phldrT="[Текст]" custT="1"/>
      <dgm:spPr/>
      <dgm:t>
        <a:bodyPr/>
        <a:lstStyle/>
        <a:p>
          <a:r>
            <a:rPr lang="ru-RU" sz="2800" dirty="0" smtClean="0"/>
            <a:t>Опыты с объектами живой и неживой природы</a:t>
          </a:r>
        </a:p>
      </dgm:t>
    </dgm:pt>
    <dgm:pt modelId="{2EA086DF-CBEB-4220-A050-8BF078B6B8F2}" type="parTrans" cxnId="{CD66339A-1839-4F9C-A7A2-ECF5C3196903}">
      <dgm:prSet/>
      <dgm:spPr/>
      <dgm:t>
        <a:bodyPr/>
        <a:lstStyle/>
        <a:p>
          <a:endParaRPr lang="ru-RU"/>
        </a:p>
      </dgm:t>
    </dgm:pt>
    <dgm:pt modelId="{EC07314D-A844-46CB-AF0D-A4CAE2E500CD}" type="sibTrans" cxnId="{CD66339A-1839-4F9C-A7A2-ECF5C3196903}">
      <dgm:prSet/>
      <dgm:spPr/>
      <dgm:t>
        <a:bodyPr/>
        <a:lstStyle/>
        <a:p>
          <a:endParaRPr lang="ru-RU"/>
        </a:p>
      </dgm:t>
    </dgm:pt>
    <dgm:pt modelId="{5E68C5C5-A644-447F-A295-EC64B99D00D8}">
      <dgm:prSet phldrT="[Текст]" phldr="1"/>
      <dgm:spPr/>
      <dgm:t>
        <a:bodyPr/>
        <a:lstStyle/>
        <a:p>
          <a:endParaRPr lang="ru-RU" dirty="0"/>
        </a:p>
      </dgm:t>
    </dgm:pt>
    <dgm:pt modelId="{466FA4A1-BE41-4FEF-9BA1-1530C3DE4441}" type="parTrans" cxnId="{314F0B87-C6FF-4B4C-80AB-2EC6CFCE5CCD}">
      <dgm:prSet/>
      <dgm:spPr/>
      <dgm:t>
        <a:bodyPr/>
        <a:lstStyle/>
        <a:p>
          <a:endParaRPr lang="ru-RU"/>
        </a:p>
      </dgm:t>
    </dgm:pt>
    <dgm:pt modelId="{BD6924B9-2557-4C84-9547-1D2ABB48845C}" type="sibTrans" cxnId="{314F0B87-C6FF-4B4C-80AB-2EC6CFCE5CCD}">
      <dgm:prSet/>
      <dgm:spPr/>
      <dgm:t>
        <a:bodyPr/>
        <a:lstStyle/>
        <a:p>
          <a:endParaRPr lang="ru-RU"/>
        </a:p>
      </dgm:t>
    </dgm:pt>
    <dgm:pt modelId="{1247B54A-712C-45BC-804B-1617ADC7C87C}">
      <dgm:prSet phldrT="[Текст]"/>
      <dgm:spPr/>
      <dgm:t>
        <a:bodyPr/>
        <a:lstStyle/>
        <a:p>
          <a:endParaRPr lang="ru-RU" dirty="0"/>
        </a:p>
      </dgm:t>
    </dgm:pt>
    <dgm:pt modelId="{39F33596-C8DC-454C-9E42-96787D948734}" type="parTrans" cxnId="{8EFF1E8A-363C-4474-A568-271EB244AC48}">
      <dgm:prSet/>
      <dgm:spPr/>
      <dgm:t>
        <a:bodyPr/>
        <a:lstStyle/>
        <a:p>
          <a:endParaRPr lang="ru-RU"/>
        </a:p>
      </dgm:t>
    </dgm:pt>
    <dgm:pt modelId="{C678B3FE-8774-46C0-A37D-56A550DF1C08}" type="sibTrans" cxnId="{8EFF1E8A-363C-4474-A568-271EB244AC48}">
      <dgm:prSet/>
      <dgm:spPr/>
      <dgm:t>
        <a:bodyPr/>
        <a:lstStyle/>
        <a:p>
          <a:endParaRPr lang="ru-RU"/>
        </a:p>
      </dgm:t>
    </dgm:pt>
    <dgm:pt modelId="{A0A76429-7602-4E6D-B59A-F2A6EFAE507A}">
      <dgm:prSet phldrT="[Текст]" custT="1"/>
      <dgm:spPr/>
      <dgm:t>
        <a:bodyPr/>
        <a:lstStyle/>
        <a:p>
          <a:r>
            <a:rPr lang="ru-RU" sz="2800" dirty="0" smtClean="0"/>
            <a:t>Опыты, объектом которых, является человек</a:t>
          </a:r>
          <a:endParaRPr lang="ru-RU" sz="2800" dirty="0"/>
        </a:p>
      </dgm:t>
    </dgm:pt>
    <dgm:pt modelId="{8B7D92A1-5130-412B-8388-0C98EBB275CE}" type="parTrans" cxnId="{745C944A-0131-408A-B262-CBE73C628463}">
      <dgm:prSet/>
      <dgm:spPr/>
      <dgm:t>
        <a:bodyPr/>
        <a:lstStyle/>
        <a:p>
          <a:endParaRPr lang="ru-RU"/>
        </a:p>
      </dgm:t>
    </dgm:pt>
    <dgm:pt modelId="{30D9803F-5BAE-4C9D-8A16-692A93628D9D}" type="sibTrans" cxnId="{745C944A-0131-408A-B262-CBE73C628463}">
      <dgm:prSet/>
      <dgm:spPr/>
      <dgm:t>
        <a:bodyPr/>
        <a:lstStyle/>
        <a:p>
          <a:endParaRPr lang="ru-RU"/>
        </a:p>
      </dgm:t>
    </dgm:pt>
    <dgm:pt modelId="{7BF911BD-E424-455A-BECF-78A213E83EB6}">
      <dgm:prSet phldrT="[Текст]" phldr="1"/>
      <dgm:spPr/>
      <dgm:t>
        <a:bodyPr/>
        <a:lstStyle/>
        <a:p>
          <a:endParaRPr lang="ru-RU" dirty="0"/>
        </a:p>
      </dgm:t>
    </dgm:pt>
    <dgm:pt modelId="{369A54AF-1A8A-4FB8-A93C-0CFD1A0DF462}" type="parTrans" cxnId="{CD8822B0-093A-4810-961A-F2889B1766AD}">
      <dgm:prSet/>
      <dgm:spPr/>
      <dgm:t>
        <a:bodyPr/>
        <a:lstStyle/>
        <a:p>
          <a:endParaRPr lang="ru-RU"/>
        </a:p>
      </dgm:t>
    </dgm:pt>
    <dgm:pt modelId="{76D2D431-79CB-401A-BC46-587DAAB919E8}" type="sibTrans" cxnId="{CD8822B0-093A-4810-961A-F2889B1766AD}">
      <dgm:prSet/>
      <dgm:spPr/>
      <dgm:t>
        <a:bodyPr/>
        <a:lstStyle/>
        <a:p>
          <a:endParaRPr lang="ru-RU"/>
        </a:p>
      </dgm:t>
    </dgm:pt>
    <dgm:pt modelId="{799CC987-FA24-47F2-86F5-970E12F514E9}" type="pres">
      <dgm:prSet presAssocID="{32E1A0CD-105A-404E-A748-C5CF270734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10C101-8976-47DE-A587-4E163E116379}" type="pres">
      <dgm:prSet presAssocID="{D534B62B-B167-4ADF-B24E-6D1DC6842030}" presName="parentText" presStyleLbl="node1" presStyleIdx="0" presStyleCnt="4" custLinFactNeighborX="1172" custLinFactNeighborY="-361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5CE55A-A041-4C5B-A0FA-FB0937C59E7B}" type="pres">
      <dgm:prSet presAssocID="{D534B62B-B167-4ADF-B24E-6D1DC6842030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361612-CBF2-44AD-AC03-AF33CC2ACA0F}" type="pres">
      <dgm:prSet presAssocID="{FC5A0B5F-DEDE-4730-A261-E8566D8B7852}" presName="parentText" presStyleLbl="node1" presStyleIdx="1" presStyleCnt="4" custAng="0" custScaleY="750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C9B0D2-FE23-482E-839F-56C25C14A0D4}" type="pres">
      <dgm:prSet presAssocID="{FC5A0B5F-DEDE-4730-A261-E8566D8B7852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DEC46-D05D-4C60-B246-67168B47B85D}" type="pres">
      <dgm:prSet presAssocID="{7CF3AE07-00A3-450C-BF97-53A828D880B2}" presName="parentText" presStyleLbl="node1" presStyleIdx="2" presStyleCnt="4" custLinFactY="1421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19ABE-3282-4C23-86BF-8205CE0E6A27}" type="pres">
      <dgm:prSet presAssocID="{7CF3AE07-00A3-450C-BF97-53A828D880B2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158A3B-51C8-4861-B130-5F21229905AB}" type="pres">
      <dgm:prSet presAssocID="{A0A76429-7602-4E6D-B59A-F2A6EFAE507A}" presName="parentText" presStyleLbl="node1" presStyleIdx="3" presStyleCnt="4" custScaleY="145785" custLinFactY="36247" custLinFactNeighborX="-234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A9CFC-309E-48F5-B1AD-B67092DBF6A9}" type="pres">
      <dgm:prSet presAssocID="{A0A76429-7602-4E6D-B59A-F2A6EFAE507A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FF1E8A-363C-4474-A568-271EB244AC48}" srcId="{7CF3AE07-00A3-450C-BF97-53A828D880B2}" destId="{1247B54A-712C-45BC-804B-1617ADC7C87C}" srcOrd="1" destOrd="0" parTransId="{39F33596-C8DC-454C-9E42-96787D948734}" sibTransId="{C678B3FE-8774-46C0-A37D-56A550DF1C08}"/>
    <dgm:cxn modelId="{091CE260-E21E-480B-A843-85147E348046}" srcId="{32E1A0CD-105A-404E-A748-C5CF27073446}" destId="{FC5A0B5F-DEDE-4730-A261-E8566D8B7852}" srcOrd="1" destOrd="0" parTransId="{47FCB89A-9DCA-4BBB-B8E4-CEF3FF0E18F8}" sibTransId="{98578CCB-D3D2-4995-A30A-0139449AA0BF}"/>
    <dgm:cxn modelId="{C6DEB911-1CC5-471A-90BB-4654D35BF39B}" type="presOf" srcId="{5E68C5C5-A644-447F-A295-EC64B99D00D8}" destId="{E5419ABE-3282-4C23-86BF-8205CE0E6A27}" srcOrd="0" destOrd="0" presId="urn:microsoft.com/office/officeart/2005/8/layout/vList2"/>
    <dgm:cxn modelId="{CD8822B0-093A-4810-961A-F2889B1766AD}" srcId="{A0A76429-7602-4E6D-B59A-F2A6EFAE507A}" destId="{7BF911BD-E424-455A-BECF-78A213E83EB6}" srcOrd="0" destOrd="0" parTransId="{369A54AF-1A8A-4FB8-A93C-0CFD1A0DF462}" sibTransId="{76D2D431-79CB-401A-BC46-587DAAB919E8}"/>
    <dgm:cxn modelId="{ECCE072F-52C2-4E6F-8F4B-143F9401E3FB}" type="presOf" srcId="{1247B54A-712C-45BC-804B-1617ADC7C87C}" destId="{E5419ABE-3282-4C23-86BF-8205CE0E6A27}" srcOrd="0" destOrd="1" presId="urn:microsoft.com/office/officeart/2005/8/layout/vList2"/>
    <dgm:cxn modelId="{64BDAF99-7456-471E-B445-99972CA0AB1E}" srcId="{FC5A0B5F-DEDE-4730-A261-E8566D8B7852}" destId="{503EA0A6-C853-4B1B-B7B8-07945BAA6A0D}" srcOrd="0" destOrd="0" parTransId="{FFB46C59-3F89-4384-ADBC-4004ECDAB67C}" sibTransId="{FAEE7FD8-2C9C-40EB-8F10-54CE45347CE2}"/>
    <dgm:cxn modelId="{69EAD35D-EE27-46B8-AD05-D0414CB9464F}" type="presOf" srcId="{503EA0A6-C853-4B1B-B7B8-07945BAA6A0D}" destId="{72C9B0D2-FE23-482E-839F-56C25C14A0D4}" srcOrd="0" destOrd="0" presId="urn:microsoft.com/office/officeart/2005/8/layout/vList2"/>
    <dgm:cxn modelId="{745C944A-0131-408A-B262-CBE73C628463}" srcId="{32E1A0CD-105A-404E-A748-C5CF27073446}" destId="{A0A76429-7602-4E6D-B59A-F2A6EFAE507A}" srcOrd="3" destOrd="0" parTransId="{8B7D92A1-5130-412B-8388-0C98EBB275CE}" sibTransId="{30D9803F-5BAE-4C9D-8A16-692A93628D9D}"/>
    <dgm:cxn modelId="{F74A151A-873D-41A3-A091-BB781F9117D3}" srcId="{D534B62B-B167-4ADF-B24E-6D1DC6842030}" destId="{3FC10E36-D96B-4565-A941-C6F0AC32CB5F}" srcOrd="0" destOrd="0" parTransId="{8A3AC1B0-FD01-45B5-8850-767D7935541C}" sibTransId="{17C165E1-F1A3-4159-B50A-ED5044F07908}"/>
    <dgm:cxn modelId="{FBACCF45-B7BC-4A47-81AE-679D3DA0D2EA}" type="presOf" srcId="{7CF3AE07-00A3-450C-BF97-53A828D880B2}" destId="{C84DEC46-D05D-4C60-B246-67168B47B85D}" srcOrd="0" destOrd="0" presId="urn:microsoft.com/office/officeart/2005/8/layout/vList2"/>
    <dgm:cxn modelId="{80607FE6-9B12-45AE-891C-E8ADE8D17F2D}" type="presOf" srcId="{FC5A0B5F-DEDE-4730-A261-E8566D8B7852}" destId="{A0361612-CBF2-44AD-AC03-AF33CC2ACA0F}" srcOrd="0" destOrd="0" presId="urn:microsoft.com/office/officeart/2005/8/layout/vList2"/>
    <dgm:cxn modelId="{0DFFB352-4759-4214-8049-8B0539E440C0}" type="presOf" srcId="{3FC10E36-D96B-4565-A941-C6F0AC32CB5F}" destId="{CD5CE55A-A041-4C5B-A0FA-FB0937C59E7B}" srcOrd="0" destOrd="0" presId="urn:microsoft.com/office/officeart/2005/8/layout/vList2"/>
    <dgm:cxn modelId="{9D8D4B09-3152-43FE-B2B7-EF93785748DA}" type="presOf" srcId="{A0A76429-7602-4E6D-B59A-F2A6EFAE507A}" destId="{7E158A3B-51C8-4861-B130-5F21229905AB}" srcOrd="0" destOrd="0" presId="urn:microsoft.com/office/officeart/2005/8/layout/vList2"/>
    <dgm:cxn modelId="{314F0B87-C6FF-4B4C-80AB-2EC6CFCE5CCD}" srcId="{7CF3AE07-00A3-450C-BF97-53A828D880B2}" destId="{5E68C5C5-A644-447F-A295-EC64B99D00D8}" srcOrd="0" destOrd="0" parTransId="{466FA4A1-BE41-4FEF-9BA1-1530C3DE4441}" sibTransId="{BD6924B9-2557-4C84-9547-1D2ABB48845C}"/>
    <dgm:cxn modelId="{0999B2C2-DBAC-4C76-A63E-D6BF9A545BA0}" type="presOf" srcId="{7BF911BD-E424-455A-BECF-78A213E83EB6}" destId="{53CA9CFC-309E-48F5-B1AD-B67092DBF6A9}" srcOrd="0" destOrd="0" presId="urn:microsoft.com/office/officeart/2005/8/layout/vList2"/>
    <dgm:cxn modelId="{0B29803B-6FFD-4131-AA76-8FE08602AF4A}" type="presOf" srcId="{D534B62B-B167-4ADF-B24E-6D1DC6842030}" destId="{3810C101-8976-47DE-A587-4E163E116379}" srcOrd="0" destOrd="0" presId="urn:microsoft.com/office/officeart/2005/8/layout/vList2"/>
    <dgm:cxn modelId="{8FB95651-5435-41AF-8384-FF7AE1ACBAA3}" srcId="{32E1A0CD-105A-404E-A748-C5CF27073446}" destId="{D534B62B-B167-4ADF-B24E-6D1DC6842030}" srcOrd="0" destOrd="0" parTransId="{1E3D669B-4491-48CB-A32C-6E336DD2D651}" sibTransId="{923293D4-0888-48C9-8A29-5276062A4217}"/>
    <dgm:cxn modelId="{CD66339A-1839-4F9C-A7A2-ECF5C3196903}" srcId="{32E1A0CD-105A-404E-A748-C5CF27073446}" destId="{7CF3AE07-00A3-450C-BF97-53A828D880B2}" srcOrd="2" destOrd="0" parTransId="{2EA086DF-CBEB-4220-A050-8BF078B6B8F2}" sibTransId="{EC07314D-A844-46CB-AF0D-A4CAE2E500CD}"/>
    <dgm:cxn modelId="{43CDB3AB-4673-4FF7-B6EA-5CA184BBC7BE}" type="presOf" srcId="{32E1A0CD-105A-404E-A748-C5CF27073446}" destId="{799CC987-FA24-47F2-86F5-970E12F514E9}" srcOrd="0" destOrd="0" presId="urn:microsoft.com/office/officeart/2005/8/layout/vList2"/>
    <dgm:cxn modelId="{92A3F15C-7B64-4149-AC99-75646A9A5254}" type="presParOf" srcId="{799CC987-FA24-47F2-86F5-970E12F514E9}" destId="{3810C101-8976-47DE-A587-4E163E116379}" srcOrd="0" destOrd="0" presId="urn:microsoft.com/office/officeart/2005/8/layout/vList2"/>
    <dgm:cxn modelId="{A3A86D1E-5D65-4FF3-AB54-025DA61A7E86}" type="presParOf" srcId="{799CC987-FA24-47F2-86F5-970E12F514E9}" destId="{CD5CE55A-A041-4C5B-A0FA-FB0937C59E7B}" srcOrd="1" destOrd="0" presId="urn:microsoft.com/office/officeart/2005/8/layout/vList2"/>
    <dgm:cxn modelId="{6D37B1DF-C50F-4372-B02A-1C47C5255E61}" type="presParOf" srcId="{799CC987-FA24-47F2-86F5-970E12F514E9}" destId="{A0361612-CBF2-44AD-AC03-AF33CC2ACA0F}" srcOrd="2" destOrd="0" presId="urn:microsoft.com/office/officeart/2005/8/layout/vList2"/>
    <dgm:cxn modelId="{51C60AC8-397F-4E81-BC9E-B5C4688D2059}" type="presParOf" srcId="{799CC987-FA24-47F2-86F5-970E12F514E9}" destId="{72C9B0D2-FE23-482E-839F-56C25C14A0D4}" srcOrd="3" destOrd="0" presId="urn:microsoft.com/office/officeart/2005/8/layout/vList2"/>
    <dgm:cxn modelId="{C0696BEB-2085-4720-8353-46B9348D3DEA}" type="presParOf" srcId="{799CC987-FA24-47F2-86F5-970E12F514E9}" destId="{C84DEC46-D05D-4C60-B246-67168B47B85D}" srcOrd="4" destOrd="0" presId="urn:microsoft.com/office/officeart/2005/8/layout/vList2"/>
    <dgm:cxn modelId="{666574D3-F118-472B-A289-0274571634D4}" type="presParOf" srcId="{799CC987-FA24-47F2-86F5-970E12F514E9}" destId="{E5419ABE-3282-4C23-86BF-8205CE0E6A27}" srcOrd="5" destOrd="0" presId="urn:microsoft.com/office/officeart/2005/8/layout/vList2"/>
    <dgm:cxn modelId="{C9994CD2-85A9-46C1-845A-5E0797AA9AC0}" type="presParOf" srcId="{799CC987-FA24-47F2-86F5-970E12F514E9}" destId="{7E158A3B-51C8-4861-B130-5F21229905AB}" srcOrd="6" destOrd="0" presId="urn:microsoft.com/office/officeart/2005/8/layout/vList2"/>
    <dgm:cxn modelId="{C13DD65C-EF35-4C14-A12E-4059ADFB334F}" type="presParOf" srcId="{799CC987-FA24-47F2-86F5-970E12F514E9}" destId="{53CA9CFC-309E-48F5-B1AD-B67092DBF6A9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2A4F74-AC69-4A3A-8AD1-0782C3A1BE68}">
      <dsp:nvSpPr>
        <dsp:cNvPr id="0" name=""/>
        <dsp:cNvSpPr/>
      </dsp:nvSpPr>
      <dsp:spPr>
        <a:xfrm>
          <a:off x="522279" y="0"/>
          <a:ext cx="4064000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3D44C8-28DA-4279-AAAF-C36EE5A66A45}">
      <dsp:nvSpPr>
        <dsp:cNvPr id="0" name=""/>
        <dsp:cNvSpPr/>
      </dsp:nvSpPr>
      <dsp:spPr>
        <a:xfrm>
          <a:off x="2644754" y="460365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дидактическая</a:t>
          </a:r>
          <a:endParaRPr lang="ru-RU" sz="2800" b="1" kern="1200" dirty="0"/>
        </a:p>
      </dsp:txBody>
      <dsp:txXfrm>
        <a:off x="2644754" y="460365"/>
        <a:ext cx="2641600" cy="962025"/>
      </dsp:txXfrm>
    </dsp:sp>
    <dsp:sp modelId="{A74ADA76-0D89-4884-93AE-7094ACC294ED}">
      <dsp:nvSpPr>
        <dsp:cNvPr id="0" name=""/>
        <dsp:cNvSpPr/>
      </dsp:nvSpPr>
      <dsp:spPr>
        <a:xfrm>
          <a:off x="2176438" y="1490860"/>
          <a:ext cx="3397282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инструментальная</a:t>
          </a:r>
          <a:endParaRPr lang="ru-RU" sz="2800" b="1" kern="1200" dirty="0"/>
        </a:p>
      </dsp:txBody>
      <dsp:txXfrm>
        <a:off x="2176438" y="1490860"/>
        <a:ext cx="3397282" cy="962025"/>
      </dsp:txXfrm>
    </dsp:sp>
    <dsp:sp modelId="{DA5A8D18-EB3A-432B-9C73-2EC1FBC4AB67}">
      <dsp:nvSpPr>
        <dsp:cNvPr id="0" name=""/>
        <dsp:cNvSpPr/>
      </dsp:nvSpPr>
      <dsp:spPr>
        <a:xfrm>
          <a:off x="2474886" y="2532066"/>
          <a:ext cx="2930564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стимулирующая</a:t>
          </a:r>
          <a:endParaRPr lang="ru-RU" sz="2800" b="1" kern="1200" dirty="0"/>
        </a:p>
      </dsp:txBody>
      <dsp:txXfrm>
        <a:off x="2474886" y="2532066"/>
        <a:ext cx="2930564" cy="9620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10C101-8976-47DE-A587-4E163E116379}">
      <dsp:nvSpPr>
        <dsp:cNvPr id="0" name=""/>
        <dsp:cNvSpPr/>
      </dsp:nvSpPr>
      <dsp:spPr>
        <a:xfrm>
          <a:off x="0" y="168844"/>
          <a:ext cx="6096000" cy="9858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Опыты с растениями</a:t>
          </a:r>
          <a:endParaRPr lang="ru-RU" sz="2800" kern="1200" dirty="0"/>
        </a:p>
      </dsp:txBody>
      <dsp:txXfrm>
        <a:off x="0" y="168844"/>
        <a:ext cx="6096000" cy="985803"/>
      </dsp:txXfrm>
    </dsp:sp>
    <dsp:sp modelId="{CD5CE55A-A041-4C5B-A0FA-FB0937C59E7B}">
      <dsp:nvSpPr>
        <dsp:cNvPr id="0" name=""/>
        <dsp:cNvSpPr/>
      </dsp:nvSpPr>
      <dsp:spPr>
        <a:xfrm>
          <a:off x="0" y="1183892"/>
          <a:ext cx="6096000" cy="80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/>
        </a:p>
      </dsp:txBody>
      <dsp:txXfrm>
        <a:off x="0" y="1183892"/>
        <a:ext cx="6096000" cy="80941"/>
      </dsp:txXfrm>
    </dsp:sp>
    <dsp:sp modelId="{A0361612-CBF2-44AD-AC03-AF33CC2ACA0F}">
      <dsp:nvSpPr>
        <dsp:cNvPr id="0" name=""/>
        <dsp:cNvSpPr/>
      </dsp:nvSpPr>
      <dsp:spPr>
        <a:xfrm>
          <a:off x="0" y="1264834"/>
          <a:ext cx="6096000" cy="7394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Опыты с животными</a:t>
          </a:r>
          <a:endParaRPr lang="ru-RU" sz="2800" kern="1200" dirty="0"/>
        </a:p>
      </dsp:txBody>
      <dsp:txXfrm>
        <a:off x="0" y="1264834"/>
        <a:ext cx="6096000" cy="739431"/>
      </dsp:txXfrm>
    </dsp:sp>
    <dsp:sp modelId="{72C9B0D2-FE23-482E-839F-56C25C14A0D4}">
      <dsp:nvSpPr>
        <dsp:cNvPr id="0" name=""/>
        <dsp:cNvSpPr/>
      </dsp:nvSpPr>
      <dsp:spPr>
        <a:xfrm>
          <a:off x="0" y="2004265"/>
          <a:ext cx="6096000" cy="80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/>
        </a:p>
      </dsp:txBody>
      <dsp:txXfrm>
        <a:off x="0" y="2004265"/>
        <a:ext cx="6096000" cy="80941"/>
      </dsp:txXfrm>
    </dsp:sp>
    <dsp:sp modelId="{C84DEC46-D05D-4C60-B246-67168B47B85D}">
      <dsp:nvSpPr>
        <dsp:cNvPr id="0" name=""/>
        <dsp:cNvSpPr/>
      </dsp:nvSpPr>
      <dsp:spPr>
        <a:xfrm>
          <a:off x="0" y="2359400"/>
          <a:ext cx="6096000" cy="9858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Опыты с объектами живой и неживой природы</a:t>
          </a:r>
        </a:p>
      </dsp:txBody>
      <dsp:txXfrm>
        <a:off x="0" y="2359400"/>
        <a:ext cx="6096000" cy="985803"/>
      </dsp:txXfrm>
    </dsp:sp>
    <dsp:sp modelId="{E5419ABE-3282-4C23-86BF-8205CE0E6A27}">
      <dsp:nvSpPr>
        <dsp:cNvPr id="0" name=""/>
        <dsp:cNvSpPr/>
      </dsp:nvSpPr>
      <dsp:spPr>
        <a:xfrm>
          <a:off x="0" y="3071011"/>
          <a:ext cx="6096000" cy="134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3071011"/>
        <a:ext cx="6096000" cy="134060"/>
      </dsp:txXfrm>
    </dsp:sp>
    <dsp:sp modelId="{7E158A3B-51C8-4861-B130-5F21229905AB}">
      <dsp:nvSpPr>
        <dsp:cNvPr id="0" name=""/>
        <dsp:cNvSpPr/>
      </dsp:nvSpPr>
      <dsp:spPr>
        <a:xfrm>
          <a:off x="0" y="3484102"/>
          <a:ext cx="6096000" cy="14371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Опыты, объектом которых, является человек</a:t>
          </a:r>
          <a:endParaRPr lang="ru-RU" sz="2800" kern="1200" dirty="0"/>
        </a:p>
      </dsp:txBody>
      <dsp:txXfrm>
        <a:off x="0" y="3484102"/>
        <a:ext cx="6096000" cy="1437153"/>
      </dsp:txXfrm>
    </dsp:sp>
    <dsp:sp modelId="{53CA9CFC-309E-48F5-B1AD-B67092DBF6A9}">
      <dsp:nvSpPr>
        <dsp:cNvPr id="0" name=""/>
        <dsp:cNvSpPr/>
      </dsp:nvSpPr>
      <dsp:spPr>
        <a:xfrm>
          <a:off x="0" y="4642224"/>
          <a:ext cx="6096000" cy="80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4642224"/>
        <a:ext cx="6096000" cy="80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 userDrawn="1"/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0" y="-214338"/>
            <a:ext cx="9144000" cy="4297620"/>
            <a:chOff x="876794" y="626597"/>
            <a:chExt cx="7643122" cy="4877777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876794" y="626597"/>
              <a:ext cx="7643122" cy="42966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Детское </a:t>
              </a:r>
            </a:p>
            <a:p>
              <a:pPr algn="ctr"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экспериментирование </a:t>
              </a:r>
            </a:p>
            <a:p>
              <a:pPr algn="ctr"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как  метод  </a:t>
              </a:r>
              <a:r>
                <a:rPr lang="ru-RU" sz="6000" b="1" dirty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экологического воспитания 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5085184"/>
              <a:ext cx="5084703" cy="4191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pic>
        <p:nvPicPr>
          <p:cNvPr id="5" name="Рисунок 4" descr="микроскоп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357422" y="3429000"/>
            <a:ext cx="3857652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14290"/>
            <a:ext cx="8001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«Расскажи - и я забуду,</a:t>
            </a:r>
          </a:p>
          <a:p>
            <a:pPr algn="ctr"/>
            <a:r>
              <a:rPr lang="ru-RU" sz="4800" dirty="0" smtClean="0">
                <a:latin typeface="Monotype Corsiva" pitchFamily="66" charset="0"/>
              </a:rPr>
              <a:t>покажи- и я запомню,</a:t>
            </a:r>
          </a:p>
          <a:p>
            <a:pPr algn="ctr"/>
            <a:r>
              <a:rPr lang="ru-RU" sz="4800" dirty="0" smtClean="0">
                <a:latin typeface="Monotype Corsiva" pitchFamily="66" charset="0"/>
              </a:rPr>
              <a:t>дай попробовать - и я пойму».</a:t>
            </a:r>
            <a:endParaRPr lang="ru-RU" sz="4800" dirty="0">
              <a:latin typeface="Monotype Corsiva" pitchFamily="66" charset="0"/>
            </a:endParaRPr>
          </a:p>
        </p:txBody>
      </p:sp>
      <p:pic>
        <p:nvPicPr>
          <p:cNvPr id="3" name="Рисунок 2" descr="IMG_20200312_171045.jpg"/>
          <p:cNvPicPr>
            <a:picLocks noChangeAspect="1"/>
          </p:cNvPicPr>
          <p:nvPr/>
        </p:nvPicPr>
        <p:blipFill>
          <a:blip r:embed="rId2" cstate="print"/>
          <a:srcRect t="26923" r="4045" b="3915"/>
          <a:stretch>
            <a:fillRect/>
          </a:stretch>
        </p:blipFill>
        <p:spPr>
          <a:xfrm>
            <a:off x="2071670" y="2357430"/>
            <a:ext cx="4922401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улк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9" y="428604"/>
            <a:ext cx="4429155" cy="59293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72066" y="500042"/>
            <a:ext cx="3714776" cy="6339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Люди, научившиеся…</a:t>
            </a:r>
          </a:p>
          <a:p>
            <a:r>
              <a:rPr lang="ru-RU" sz="2800" dirty="0" smtClean="0">
                <a:latin typeface="Monotype Corsiva" pitchFamily="66" charset="0"/>
              </a:rPr>
              <a:t>наблюдениям и опытам,</a:t>
            </a:r>
          </a:p>
          <a:p>
            <a:r>
              <a:rPr lang="ru-RU" sz="2800" dirty="0" smtClean="0">
                <a:latin typeface="Monotype Corsiva" pitchFamily="66" charset="0"/>
              </a:rPr>
              <a:t>Приобретают способность сами ставить вопросы</a:t>
            </a:r>
          </a:p>
          <a:p>
            <a:r>
              <a:rPr lang="ru-RU" sz="2800" dirty="0" smtClean="0">
                <a:latin typeface="Monotype Corsiva" pitchFamily="66" charset="0"/>
              </a:rPr>
              <a:t>Получать фактические ответы, оказываясь на более</a:t>
            </a:r>
          </a:p>
          <a:p>
            <a:r>
              <a:rPr lang="ru-RU" sz="2800" dirty="0" smtClean="0">
                <a:latin typeface="Monotype Corsiva" pitchFamily="66" charset="0"/>
              </a:rPr>
              <a:t>Высоком нравственном уровне</a:t>
            </a:r>
          </a:p>
          <a:p>
            <a:r>
              <a:rPr lang="ru-RU" sz="2800" dirty="0" smtClean="0">
                <a:latin typeface="Monotype Corsiva" pitchFamily="66" charset="0"/>
              </a:rPr>
              <a:t>В сравнении с теми, кто такой школы не прошел.</a:t>
            </a:r>
          </a:p>
          <a:p>
            <a:pPr algn="r"/>
            <a:endParaRPr lang="ru-RU" sz="2800" dirty="0" smtClean="0">
              <a:latin typeface="Monotype Corsiva" pitchFamily="66" charset="0"/>
            </a:endParaRPr>
          </a:p>
          <a:p>
            <a:pPr algn="r"/>
            <a:r>
              <a:rPr lang="ru-RU" sz="2800" smtClean="0">
                <a:latin typeface="Monotype Corsiva" pitchFamily="66" charset="0"/>
              </a:rPr>
              <a:t>(</a:t>
            </a:r>
            <a:r>
              <a:rPr lang="ru-RU" sz="2800" smtClean="0">
                <a:latin typeface="Monotype Corsiva" pitchFamily="66" charset="0"/>
              </a:rPr>
              <a:t>К.А.Тимирязе</a:t>
            </a:r>
            <a:r>
              <a:rPr lang="ru-RU" sz="2400" smtClean="0"/>
              <a:t>в</a:t>
            </a:r>
            <a:r>
              <a:rPr lang="ru-RU" sz="2400" dirty="0" smtClean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134922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0"/>
            <a:ext cx="77153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/>
          </a:p>
          <a:p>
            <a:endParaRPr lang="ru-RU" b="1" dirty="0" smtClean="0"/>
          </a:p>
          <a:p>
            <a:r>
              <a:rPr lang="ru-RU" sz="4000" b="1" dirty="0" smtClean="0">
                <a:latin typeface="Monotype Corsiva" pitchFamily="66" charset="0"/>
              </a:rPr>
              <a:t>Центр детского экспериментирования</a:t>
            </a:r>
            <a:endParaRPr lang="ru-RU" sz="4000" b="1" dirty="0">
              <a:latin typeface="Monotype Corsiva" pitchFamily="66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785753" y="-285776"/>
            <a:ext cx="8358247" cy="8925989"/>
            <a:chOff x="607488" y="-4105227"/>
            <a:chExt cx="7925326" cy="10638723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607488" y="-4105227"/>
              <a:ext cx="7925326" cy="9976739"/>
              <a:chOff x="607288" y="-7627301"/>
              <a:chExt cx="7925152" cy="12471452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607288" y="-7627301"/>
                <a:ext cx="7925152" cy="550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endParaRPr lang="ru-RU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6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196516"/>
                <a:ext cx="3628503" cy="6476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>
                    <a:solidFill>
                      <a:prstClr val="black"/>
                    </a:solidFill>
                    <a:latin typeface="Monotype Corsiva" pitchFamily="66" charset="0"/>
                  </a:rPr>
                  <a:t>Сайт </a:t>
                </a:r>
                <a:r>
                  <a:rPr lang="en-US" sz="2000" b="1" dirty="0">
                    <a:solidFill>
                      <a:prstClr val="black"/>
                    </a:solidFill>
                    <a:latin typeface="Monotype Corsiva" pitchFamily="66" charset="0"/>
                    <a:hlinkClick r:id="rId2"/>
                  </a:rPr>
                  <a:t>http://linda6035.ucoz.ru/</a:t>
                </a:r>
                <a:r>
                  <a:rPr lang="ru-RU" sz="2000" b="1" dirty="0">
                    <a:solidFill>
                      <a:prstClr val="black"/>
                    </a:solidFill>
                    <a:latin typeface="Monotype Corsiva" pitchFamily="66" charset="0"/>
                  </a:rPr>
                  <a:t>    </a:t>
                </a:r>
                <a:r>
                  <a:rPr lang="ru-RU" sz="2000" b="1" i="1" dirty="0">
                    <a:solidFill>
                      <a:prstClr val="black"/>
                    </a:solidFill>
                    <a:latin typeface="Monotype Corsiva" pitchFamily="66" charset="0"/>
                  </a:rPr>
                  <a:t>  </a:t>
                </a:r>
                <a:endParaRPr lang="ru-RU" sz="2000" b="1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411760" y="6093296"/>
              <a:ext cx="4565617" cy="440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0070C0"/>
                  </a:solidFill>
                </a:rPr>
                <a:t>СПАСИБО АВТОРАМ ФОНОВ И КАРТИНОК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14282" y="714356"/>
            <a:ext cx="8577953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1714488"/>
            <a:ext cx="228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785918" y="857232"/>
          <a:ext cx="5834082" cy="46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1500166" y="1000108"/>
          <a:ext cx="6096000" cy="4921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42910" y="0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По характеру объектов, используемых  в эксперименте:</a:t>
            </a:r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д.вода опыт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596" y="3429000"/>
            <a:ext cx="2428892" cy="2857520"/>
          </a:xfrm>
          <a:prstGeom prst="rect">
            <a:avLst/>
          </a:prstGeom>
        </p:spPr>
      </p:pic>
      <p:pic>
        <p:nvPicPr>
          <p:cNvPr id="4" name="Рисунок 3" descr="радуж.вод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034" y="714356"/>
            <a:ext cx="2571768" cy="25717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4678" y="1"/>
            <a:ext cx="5812875" cy="1015663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  <a:t>Радужная вода</a:t>
            </a:r>
            <a:endParaRPr lang="ru-RU" sz="6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радужная в.дет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928670"/>
            <a:ext cx="5643602" cy="5267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чистка воды через фильтр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2910" y="857232"/>
            <a:ext cx="3214710" cy="27860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728" y="0"/>
            <a:ext cx="6786610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5400" dirty="0" smtClean="0">
                <a:latin typeface="Monotype Corsiva" pitchFamily="66" charset="0"/>
              </a:rPr>
              <a:t>Опыты с водой</a:t>
            </a:r>
            <a:endParaRPr lang="ru-RU" sz="5400" dirty="0">
              <a:latin typeface="Monotype Corsiva" pitchFamily="66" charset="0"/>
            </a:endParaRPr>
          </a:p>
        </p:txBody>
      </p:sp>
      <p:pic>
        <p:nvPicPr>
          <p:cNvPr id="4" name="Рисунок 3" descr="конденсация па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857232"/>
            <a:ext cx="3571900" cy="2857520"/>
          </a:xfrm>
          <a:prstGeom prst="rect">
            <a:avLst/>
          </a:prstGeom>
        </p:spPr>
      </p:pic>
      <p:pic>
        <p:nvPicPr>
          <p:cNvPr id="6" name="Рисунок 5" descr="тонет -не тонет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42910" y="3857628"/>
            <a:ext cx="3286148" cy="2571792"/>
          </a:xfrm>
          <a:prstGeom prst="rect">
            <a:avLst/>
          </a:prstGeom>
        </p:spPr>
      </p:pic>
      <p:pic>
        <p:nvPicPr>
          <p:cNvPr id="7" name="Рисунок 6" descr="фильтров. дети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857752" y="3857628"/>
            <a:ext cx="3143272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горение прек. без доступа воздух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596" y="1500174"/>
            <a:ext cx="3857652" cy="3500462"/>
          </a:xfrm>
          <a:prstGeom prst="rect">
            <a:avLst/>
          </a:prstGeom>
        </p:spPr>
      </p:pic>
      <p:pic>
        <p:nvPicPr>
          <p:cNvPr id="7" name="Рисунок 6" descr="свойства древесины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00562" y="2928934"/>
            <a:ext cx="4143404" cy="34290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00166" y="428604"/>
            <a:ext cx="6270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Monotype Corsiva" pitchFamily="66" charset="0"/>
              </a:rPr>
              <a:t>Свойства древесины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-80297"/>
            <a:ext cx="47482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4000" dirty="0" smtClean="0">
              <a:solidFill>
                <a:prstClr val="black"/>
              </a:solidFill>
            </a:endParaRPr>
          </a:p>
          <a:p>
            <a:pPr lvl="0"/>
            <a:endParaRPr lang="ru-RU" sz="4000" dirty="0" smtClean="0">
              <a:solidFill>
                <a:prstClr val="black"/>
              </a:solidFill>
            </a:endParaRPr>
          </a:p>
          <a:p>
            <a:pPr lvl="0"/>
            <a:endParaRPr lang="ru-RU" sz="40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фть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5720" y="714356"/>
            <a:ext cx="3429024" cy="29289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0"/>
            <a:ext cx="6357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Опыты с нефтью</a:t>
            </a:r>
            <a:endParaRPr lang="ru-RU" sz="4400" b="1" dirty="0">
              <a:latin typeface="Monotype Corsiva" pitchFamily="66" charset="0"/>
            </a:endParaRPr>
          </a:p>
        </p:txBody>
      </p:sp>
      <p:pic>
        <p:nvPicPr>
          <p:cNvPr id="4" name="Рисунок 3" descr="на повер.пятн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714356"/>
            <a:ext cx="3214710" cy="2857520"/>
          </a:xfrm>
          <a:prstGeom prst="rect">
            <a:avLst/>
          </a:prstGeom>
        </p:spPr>
      </p:pic>
      <p:pic>
        <p:nvPicPr>
          <p:cNvPr id="6" name="Рисунок 5" descr="нефть запах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3857628"/>
            <a:ext cx="3429024" cy="2571768"/>
          </a:xfrm>
          <a:prstGeom prst="rect">
            <a:avLst/>
          </a:prstGeom>
        </p:spPr>
      </p:pic>
      <p:pic>
        <p:nvPicPr>
          <p:cNvPr id="8" name="Рисунок 7" descr="перья дет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3857628"/>
            <a:ext cx="3357586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умага горит.jpg"/>
          <p:cNvPicPr>
            <a:picLocks noChangeAspect="1"/>
          </p:cNvPicPr>
          <p:nvPr/>
        </p:nvPicPr>
        <p:blipFill>
          <a:blip r:embed="rId2" cstate="print"/>
          <a:srcRect l="13235" r="8824"/>
          <a:stretch>
            <a:fillRect/>
          </a:stretch>
        </p:blipFill>
        <p:spPr>
          <a:xfrm>
            <a:off x="571472" y="1214422"/>
            <a:ext cx="3786214" cy="3571900"/>
          </a:xfrm>
          <a:prstGeom prst="rect">
            <a:avLst/>
          </a:prstGeom>
        </p:spPr>
      </p:pic>
      <p:pic>
        <p:nvPicPr>
          <p:cNvPr id="3" name="Рисунок 2" descr="свойства бумаги.jpg"/>
          <p:cNvPicPr>
            <a:picLocks noChangeAspect="1"/>
          </p:cNvPicPr>
          <p:nvPr/>
        </p:nvPicPr>
        <p:blipFill>
          <a:blip r:embed="rId3" cstate="print"/>
          <a:srcRect t="-2128" r="-1818"/>
          <a:stretch>
            <a:fillRect/>
          </a:stretch>
        </p:blipFill>
        <p:spPr>
          <a:xfrm>
            <a:off x="4643438" y="2786058"/>
            <a:ext cx="4000528" cy="3429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00232" y="285728"/>
            <a:ext cx="535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Свойства бумаги</a:t>
            </a:r>
            <a:endParaRPr lang="ru-RU" sz="4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119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ИМАШ</cp:lastModifiedBy>
  <cp:revision>68</cp:revision>
  <dcterms:created xsi:type="dcterms:W3CDTF">2014-06-24T15:51:35Z</dcterms:created>
  <dcterms:modified xsi:type="dcterms:W3CDTF">2020-03-18T08:20:44Z</dcterms:modified>
</cp:coreProperties>
</file>