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35E4A4A-109D-4CDF-8258-AB4FB2C21CDE}"/>
              </a:ext>
            </a:extLst>
          </p:cNvPr>
          <p:cNvSpPr txBox="1"/>
          <p:nvPr/>
        </p:nvSpPr>
        <p:spPr>
          <a:xfrm>
            <a:off x="3059832" y="404664"/>
            <a:ext cx="3366120" cy="400110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детский сад  № 571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29493A6-CC3F-4CEB-A975-C9327535EF9B}"/>
              </a:ext>
            </a:extLst>
          </p:cNvPr>
          <p:cNvSpPr txBox="1"/>
          <p:nvPr/>
        </p:nvSpPr>
        <p:spPr>
          <a:xfrm>
            <a:off x="1385392" y="1124744"/>
            <a:ext cx="7128792" cy="954107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r>
              <a:rPr lang="ru-RU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по сказкам </a:t>
            </a:r>
            <a:r>
              <a:rPr lang="ru-RU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В.Г.Сутеева</a:t>
            </a:r>
            <a:r>
              <a:rPr lang="ru-RU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0FF4722-0C8E-4EBE-A179-1EB8591F62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928" y="2400296"/>
            <a:ext cx="3923928" cy="29429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0EEF710-6F7F-499D-ACAA-0F55592C3828}"/>
              </a:ext>
            </a:extLst>
          </p:cNvPr>
          <p:cNvSpPr txBox="1"/>
          <p:nvPr/>
        </p:nvSpPr>
        <p:spPr>
          <a:xfrm>
            <a:off x="3245927" y="5761384"/>
            <a:ext cx="3212976" cy="400110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«Фантазеры»</a:t>
            </a:r>
          </a:p>
        </p:txBody>
      </p:sp>
    </p:spTree>
    <p:extLst>
      <p:ext uri="{BB962C8B-B14F-4D97-AF65-F5344CB8AC3E}">
        <p14:creationId xmlns:p14="http://schemas.microsoft.com/office/powerpoint/2010/main" val="1974574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C798F33-E640-4D7E-9A2F-EC5FFC3FCB0D}"/>
              </a:ext>
            </a:extLst>
          </p:cNvPr>
          <p:cNvSpPr txBox="1"/>
          <p:nvPr/>
        </p:nvSpPr>
        <p:spPr>
          <a:xfrm>
            <a:off x="2339752" y="116632"/>
            <a:ext cx="58326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: содержательный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08B405-E0B7-43FA-90B1-93802702B32C}"/>
              </a:ext>
            </a:extLst>
          </p:cNvPr>
          <p:cNvSpPr txBox="1"/>
          <p:nvPr/>
        </p:nvSpPr>
        <p:spPr>
          <a:xfrm>
            <a:off x="1043608" y="701832"/>
            <a:ext cx="770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театров , кинозалов с родителями. Знакомство с профессиями театра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8EF5A0F-44C0-44A0-ADE4-53E5450457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045" y="3668568"/>
            <a:ext cx="1977684" cy="28206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5C12E0E-6057-45F0-B9BA-9A502CD353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615" y="3716388"/>
            <a:ext cx="2089368" cy="27941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25C626C-2221-47EB-8D1B-6435ECCEB2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32" y="1292622"/>
            <a:ext cx="1928813" cy="28275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672A2BB-B974-46B2-9FBC-1295C41F81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36" y="1268760"/>
            <a:ext cx="1928813" cy="282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12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A60189E-007D-44D0-B92A-CD9A93C119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68" y="1622404"/>
            <a:ext cx="2424968" cy="32332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CF8F069-46B8-4DAF-8683-EBB134417D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6" y="1603938"/>
            <a:ext cx="2424968" cy="32332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E7623D9-0760-401D-8B18-7E60BB72C8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98176"/>
            <a:ext cx="2428003" cy="32373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A7CAFC7-918B-44A3-BDC6-F2C1FE8CAA22}"/>
              </a:ext>
            </a:extLst>
          </p:cNvPr>
          <p:cNvSpPr txBox="1"/>
          <p:nvPr/>
        </p:nvSpPr>
        <p:spPr>
          <a:xfrm>
            <a:off x="2483768" y="188640"/>
            <a:ext cx="5496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: содержательный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715B93B-B424-4F57-A7AB-14023526EFAB}"/>
              </a:ext>
            </a:extLst>
          </p:cNvPr>
          <p:cNvSpPr txBox="1"/>
          <p:nvPr/>
        </p:nvSpPr>
        <p:spPr>
          <a:xfrm>
            <a:off x="995952" y="835609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атрибутов, декораций, элементов   костюмов для театрализованной деятельности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76B3187-B5B6-4A3A-9544-B07B078B56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5" t="934" r="40258" b="-1"/>
          <a:stretch/>
        </p:blipFill>
        <p:spPr>
          <a:xfrm>
            <a:off x="6729617" y="3462684"/>
            <a:ext cx="2160240" cy="317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04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71C4F55-40F4-46FD-8AF3-8CE9D227E4B5}"/>
              </a:ext>
            </a:extLst>
          </p:cNvPr>
          <p:cNvSpPr txBox="1"/>
          <p:nvPr/>
        </p:nvSpPr>
        <p:spPr>
          <a:xfrm>
            <a:off x="2483768" y="188640"/>
            <a:ext cx="51845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 : заключительный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0B0B728-F8C2-43D4-8783-6C95E0E501A7}"/>
              </a:ext>
            </a:extLst>
          </p:cNvPr>
          <p:cNvSpPr txBox="1"/>
          <p:nvPr/>
        </p:nvSpPr>
        <p:spPr>
          <a:xfrm>
            <a:off x="1619672" y="795418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 театральной постановки детям детского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 (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В.Г.Сутеев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«Яблоко»)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B487A07-69F6-4A9F-B698-C75C7F772B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14883"/>
            <a:ext cx="4517693" cy="35222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00127DD-B2AE-405E-B242-ECD6FE6D22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3" r="2857" b="7649"/>
          <a:stretch/>
        </p:blipFill>
        <p:spPr>
          <a:xfrm>
            <a:off x="927231" y="2204864"/>
            <a:ext cx="3113073" cy="352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29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27DB7AB-CBDF-4911-BFC9-A2A7B16880B6}"/>
              </a:ext>
            </a:extLst>
          </p:cNvPr>
          <p:cNvSpPr txBox="1"/>
          <p:nvPr/>
        </p:nvSpPr>
        <p:spPr>
          <a:xfrm>
            <a:off x="1187624" y="404664"/>
            <a:ext cx="7488832" cy="6760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15"/>
              </a:lnSpc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проекта:</a:t>
            </a:r>
          </a:p>
          <a:p>
            <a:pPr algn="just">
              <a:lnSpc>
                <a:spcPts val="2015"/>
              </a:lnSpc>
            </a:pP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2015"/>
              </a:lnSpc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разносторонних знаний о произведениях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В.Г.Сутеева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бережного отношения к ценнейшему источнику знаний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книгам. Возрождение традиций семейного чтения</a:t>
            </a:r>
          </a:p>
          <a:p>
            <a:pPr algn="just">
              <a:lnSpc>
                <a:spcPts val="2015"/>
              </a:lnSpc>
            </a:pP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2015"/>
              </a:lnSpc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проекта:</a:t>
            </a:r>
          </a:p>
          <a:p>
            <a:pPr marL="342900" indent="-342900" algn="just">
              <a:lnSpc>
                <a:spcPts val="2015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Познакомить детей с жизнью и творчеством писателя, художника-иллюстратора, мультипликатора В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Сутеева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ts val="2015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Расширить кругозор детей путем ознакомления со сказками В.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Сутеева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ts val="2015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Расширять словарный запас через театрализованную деятельность</a:t>
            </a:r>
          </a:p>
          <a:p>
            <a:pPr marL="342900" indent="-342900" algn="just">
              <a:lnSpc>
                <a:spcPts val="2015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интерес к театрализованной игре, желание попробовать себя в разных ролях</a:t>
            </a:r>
          </a:p>
          <a:p>
            <a:pPr marL="342900" indent="-342900" algn="just">
              <a:lnSpc>
                <a:spcPts val="2015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познавательные способности, творческое воображение</a:t>
            </a:r>
          </a:p>
          <a:p>
            <a:pPr marL="342900" indent="-342900" algn="just">
              <a:lnSpc>
                <a:spcPts val="2015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Воспитывать нравственные качества: чувство сострадания к слабым и беззащитным в рамках реализации проекта</a:t>
            </a:r>
          </a:p>
          <a:p>
            <a:pPr marL="342900" indent="-342900" algn="just">
              <a:lnSpc>
                <a:spcPts val="2015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Воспитывать бережное отношение к книгам, интерес к художественным произведениям</a:t>
            </a:r>
          </a:p>
          <a:p>
            <a:pPr algn="just">
              <a:lnSpc>
                <a:spcPts val="2015"/>
              </a:lnSpc>
            </a:pP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2015"/>
              </a:lnSpc>
            </a:pPr>
            <a:endParaRPr lang="ru-RU" sz="240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727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63B25D-34CE-4D86-B345-F8EB6F2FD877}"/>
              </a:ext>
            </a:extLst>
          </p:cNvPr>
          <p:cNvSpPr txBox="1"/>
          <p:nvPr/>
        </p:nvSpPr>
        <p:spPr>
          <a:xfrm>
            <a:off x="1475656" y="980728"/>
            <a:ext cx="60715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</a:t>
            </a:r>
          </a:p>
          <a:p>
            <a:pPr algn="r"/>
            <a:r>
              <a:rPr lang="ru-RU" sz="4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: организационный (01- 07 февраля)</a:t>
            </a:r>
          </a:p>
          <a:p>
            <a:pPr algn="r"/>
            <a:r>
              <a:rPr lang="ru-RU" sz="4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этап: содержательный (08-28 февраля)</a:t>
            </a:r>
          </a:p>
          <a:p>
            <a:pPr algn="r"/>
            <a:r>
              <a:rPr lang="ru-RU" sz="4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этап: заключительный (01- 10 марта)</a:t>
            </a:r>
          </a:p>
        </p:txBody>
      </p:sp>
    </p:spTree>
    <p:extLst>
      <p:ext uri="{BB962C8B-B14F-4D97-AF65-F5344CB8AC3E}">
        <p14:creationId xmlns:p14="http://schemas.microsoft.com/office/powerpoint/2010/main" val="336468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5AD33ED-9E1D-4D8F-8A54-02B99A1341E0}"/>
              </a:ext>
            </a:extLst>
          </p:cNvPr>
          <p:cNvSpPr txBox="1"/>
          <p:nvPr/>
        </p:nvSpPr>
        <p:spPr>
          <a:xfrm>
            <a:off x="1763688" y="560075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этап: организационный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063305B-E7ED-4A97-9357-4EE118211885}"/>
              </a:ext>
            </a:extLst>
          </p:cNvPr>
          <p:cNvSpPr txBox="1"/>
          <p:nvPr/>
        </p:nvSpPr>
        <p:spPr>
          <a:xfrm>
            <a:off x="1403648" y="162880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B820F0A-D007-4B58-84F6-E01F5288A5E1}"/>
              </a:ext>
            </a:extLst>
          </p:cNvPr>
          <p:cNvSpPr txBox="1"/>
          <p:nvPr/>
        </p:nvSpPr>
        <p:spPr>
          <a:xfrm>
            <a:off x="1259632" y="1484784"/>
            <a:ext cx="71287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методической, справочной, энциклопедической, художественной литературы по теме проекта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книг, иллюстраций и мультфильмов, аудиозаписи по сказкам </a:t>
            </a:r>
            <a:r>
              <a:rPr lang="ru-RU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В.Г.Сутеева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сценария квеста «Знатоки сказок </a:t>
            </a:r>
            <a:r>
              <a:rPr lang="ru-RU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В.Сутеева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626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A3AD2C3-902B-4A05-AE1F-B01F1DEE9CD4}"/>
              </a:ext>
            </a:extLst>
          </p:cNvPr>
          <p:cNvSpPr txBox="1"/>
          <p:nvPr/>
        </p:nvSpPr>
        <p:spPr>
          <a:xfrm>
            <a:off x="2267744" y="219459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: содержательный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B963302-12A6-4CCF-B7C7-5DF4D62717C3}"/>
              </a:ext>
            </a:extLst>
          </p:cNvPr>
          <p:cNvSpPr txBox="1"/>
          <p:nvPr/>
        </p:nvSpPr>
        <p:spPr>
          <a:xfrm>
            <a:off x="1691680" y="845423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произведениями В.Г. Сутеева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EA8B9D0-924C-48B0-848D-C9F8CAB808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r="-400"/>
          <a:stretch/>
        </p:blipFill>
        <p:spPr>
          <a:xfrm>
            <a:off x="1043608" y="1628800"/>
            <a:ext cx="3768317" cy="45515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BEB8C27-650E-4CEB-A7E8-E77EA9963C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3651870" cy="45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47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6C6AB4B-4847-4940-A7A6-5E3FA5B4E5E4}"/>
              </a:ext>
            </a:extLst>
          </p:cNvPr>
          <p:cNvSpPr txBox="1"/>
          <p:nvPr/>
        </p:nvSpPr>
        <p:spPr>
          <a:xfrm>
            <a:off x="2555776" y="260648"/>
            <a:ext cx="56166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: содержательный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DBA515-C1BB-4812-BDDE-419B858BD1D1}"/>
              </a:ext>
            </a:extLst>
          </p:cNvPr>
          <p:cNvSpPr txBox="1"/>
          <p:nvPr/>
        </p:nvSpPr>
        <p:spPr>
          <a:xfrm>
            <a:off x="1187624" y="845423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эмпатии, дружеских отношений в сообществе сверстников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14E70A1-DF86-44B0-A694-4FFD3CBA5C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95" y="2348880"/>
            <a:ext cx="3744416" cy="28083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5D43405-C6EB-41E2-9880-3ADFB84AE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04264"/>
            <a:ext cx="3744417" cy="28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08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19B076-2C7E-4645-A679-227A9AD62AB5}"/>
              </a:ext>
            </a:extLst>
          </p:cNvPr>
          <p:cNvSpPr txBox="1"/>
          <p:nvPr/>
        </p:nvSpPr>
        <p:spPr>
          <a:xfrm>
            <a:off x="2555776" y="260648"/>
            <a:ext cx="540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: содержательный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D8A79E6-A648-4081-808B-DF3F70913CDB}"/>
              </a:ext>
            </a:extLst>
          </p:cNvPr>
          <p:cNvSpPr txBox="1"/>
          <p:nvPr/>
        </p:nvSpPr>
        <p:spPr>
          <a:xfrm>
            <a:off x="1583160" y="845423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Обыгрывание сюжетов сказок в свободной деятельности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CDAD8F2-331A-489C-B936-E584980C49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17" y="1430198"/>
            <a:ext cx="3575283" cy="476704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040DAAC-F1B1-43FA-AA27-6CA982863F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99" y="1430198"/>
            <a:ext cx="3575283" cy="47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6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A1FD200-B800-44FC-9AC3-4A6A99691D60}"/>
              </a:ext>
            </a:extLst>
          </p:cNvPr>
          <p:cNvSpPr txBox="1"/>
          <p:nvPr/>
        </p:nvSpPr>
        <p:spPr>
          <a:xfrm>
            <a:off x="2483768" y="332656"/>
            <a:ext cx="52565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: содержательный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764467D-CB79-4E3E-A157-950BF4A0B2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86" y="1450439"/>
            <a:ext cx="2841875" cy="21314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58BDB7A-4891-47AE-970E-377620EA67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39557"/>
            <a:ext cx="2731104" cy="20483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55611EA-24F2-44FA-A10C-E18D943544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30161"/>
            <a:ext cx="1955788" cy="26077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7719810-8F6A-462E-B153-C57BE0D73A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130" y="3830160"/>
            <a:ext cx="1955789" cy="26077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D691A33-9F5B-4B27-8F56-78D9C26FBB71}"/>
              </a:ext>
            </a:extLst>
          </p:cNvPr>
          <p:cNvSpPr txBox="1"/>
          <p:nvPr/>
        </p:nvSpPr>
        <p:spPr>
          <a:xfrm>
            <a:off x="971600" y="899786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продуктивной и ИЗО-деятельности по теме проекта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66FB317-4B96-4436-85C7-87DA87A092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1273" y="3814282"/>
            <a:ext cx="1955789" cy="260771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82C6CA6-291C-4400-BB8A-4AE30DC0EE5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r="5244" b="3059"/>
          <a:stretch/>
        </p:blipFill>
        <p:spPr>
          <a:xfrm>
            <a:off x="4934908" y="3814282"/>
            <a:ext cx="1790787" cy="25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67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A7E5F87-C70A-4DB7-9A50-77404F57ECDC}"/>
              </a:ext>
            </a:extLst>
          </p:cNvPr>
          <p:cNvSpPr txBox="1"/>
          <p:nvPr/>
        </p:nvSpPr>
        <p:spPr>
          <a:xfrm>
            <a:off x="2627784" y="332656"/>
            <a:ext cx="5679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: содержательный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6370D39-B344-491D-9F7F-7DB6AC72591A}"/>
              </a:ext>
            </a:extLst>
          </p:cNvPr>
          <p:cNvSpPr txBox="1"/>
          <p:nvPr/>
        </p:nvSpPr>
        <p:spPr>
          <a:xfrm>
            <a:off x="1520534" y="1196752"/>
            <a:ext cx="678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выставки творческих детских работ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6A390DB-AA7F-4DA9-AC58-D555EDCA2A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2399547" cy="31993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6674E3E-8D68-4D69-9F5B-F4D5CC70F3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0" r="5509" b="20505"/>
          <a:stretch/>
        </p:blipFill>
        <p:spPr>
          <a:xfrm>
            <a:off x="3779912" y="2132856"/>
            <a:ext cx="4814212" cy="319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534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273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25</cp:revision>
  <dcterms:modified xsi:type="dcterms:W3CDTF">2021-04-01T07:58:00Z</dcterms:modified>
</cp:coreProperties>
</file>