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23010"/>
            <a:ext cx="6984776" cy="76583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детский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 571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Творческий</a:t>
            </a:r>
            <a:br>
              <a:rPr lang="ru-RU" sz="28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spc="200" dirty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b="1" cap="all" spc="200" dirty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spc="200" dirty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7488832" cy="2472680"/>
          </a:xfrm>
        </p:spPr>
        <p:txBody>
          <a:bodyPr>
            <a:normAutofit fontScale="92500" lnSpcReduction="20000"/>
          </a:bodyPr>
          <a:lstStyle/>
          <a:p>
            <a:r>
              <a:rPr lang="ru-RU" sz="44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«сто </a:t>
            </a:r>
            <a:r>
              <a:rPr lang="ru-RU" sz="4400" b="1" cap="all" spc="200" dirty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ИДЕЙ </a:t>
            </a:r>
            <a:r>
              <a:rPr lang="ru-RU" sz="44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НЕНУЖНЫХ ВЕЩЕЙ»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Неволина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Анатольевна</a:t>
            </a:r>
          </a:p>
          <a:p>
            <a:pPr algn="r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частники проекта: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подготовительной группы №5 «Затейники»,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pPr algn="r"/>
            <a:endParaRPr lang="ru-RU" sz="1800" b="1" spc="2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ru-RU" sz="4400" b="1" cap="all" spc="200" dirty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chemeClr val="accent1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5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672408" cy="1642194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Вот пришли на праздник к деткам</a:t>
            </a:r>
            <a:b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Аппетитные  Конфетки.</a:t>
            </a:r>
            <a:b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Яркий фантик – их наряд.</a:t>
            </a:r>
            <a:b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Ой, боюсь, сейчас съедят!</a:t>
            </a:r>
            <a:b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3" descr="C:\Users\sxtap\Desktop\Материал проект Ненужные вещи\IMG-20211018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384">
            <a:off x="6348589" y="1872337"/>
            <a:ext cx="2505670" cy="4033451"/>
          </a:xfrm>
          <a:prstGeom prst="rect">
            <a:avLst/>
          </a:prstGeom>
          <a:noFill/>
          <a:ln w="127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Людмила\Desktop\Наряды из брос материала\IMG_20211016_21355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2883">
            <a:off x="2253619" y="263554"/>
            <a:ext cx="2945564" cy="2208088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xtap\Desktop\IMG_20211028_1531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5465">
            <a:off x="3876699" y="2124292"/>
            <a:ext cx="2374564" cy="4521152"/>
          </a:xfrm>
          <a:prstGeom prst="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832">
            <a:off x="306269" y="762934"/>
            <a:ext cx="2140733" cy="2854312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C:\Users\sxtap\Desktop\IMG-20211020-WA0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05" y="3126891"/>
            <a:ext cx="2016224" cy="3551445"/>
          </a:xfrm>
          <a:prstGeom prst="rect">
            <a:avLst/>
          </a:prstGeom>
          <a:noFill/>
          <a:ln w="127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1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052736"/>
            <a:ext cx="8652246" cy="5011222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03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844824"/>
            <a:ext cx="6552728" cy="4065315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6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проект </a:t>
            </a:r>
            <a:r>
              <a:rPr lang="ru-RU" sz="6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«Сто идей из ненужных вещей» </a:t>
            </a:r>
            <a:r>
              <a:rPr lang="ru-RU" sz="6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высоко оценен, в первую очередь,  родителями, бабушками и дедушками воспитанников.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над проектом мы пришли к выводу, что каждый человек может многое сделать для сохранения чистоты в доме и окружающей среде. Для этого необходимо просто творчески, с выдумкой, фантазией, распоряжаться теми вещами, которые становятся ненужными. </a:t>
            </a:r>
          </a:p>
          <a:p>
            <a:pPr marL="0" indent="0" algn="just">
              <a:buNone/>
            </a:pP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2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7848872" cy="525658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нестандартных поделок из бросового материала и подручных </a:t>
            </a: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 -  замечательный</a:t>
            </a:r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досуг,  который способствует развитию конструкторского мышления, эстетического вкуса, творческого воображения. </a:t>
            </a:r>
            <a:b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Бросовый </a:t>
            </a:r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всегда доступен и не требует лишних затрат. А поделки, игрушки и даже украшения из ненужных материалов вполне могут конкурировать с покупными аналогами, если делать их с воодушевлением, проявляя свою ничем не ограниченную творческую фантазию.</a:t>
            </a:r>
          </a:p>
          <a:p>
            <a:pPr marL="0" indent="0">
              <a:buNone/>
            </a:pP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Изделия </a:t>
            </a:r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работы всегда будут цениться выше, чем шаблонные покупные аналоги. Элегантная одежда, кропотливо созданная руками, милые детские костюмчики и платья помогут передать индивидуальность маленькой модницы или модника. </a:t>
            </a:r>
            <a:b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хочет облачиться в оригинальный костюм, чтобы перевоплотиться в любимого сказочного героя на предстоящем карнавале, маскараде или на любом другом тематическом празднике. </a:t>
            </a:r>
          </a:p>
          <a:p>
            <a:pPr marL="0" indent="0" algn="just">
              <a:buNone/>
            </a:pPr>
            <a:r>
              <a:rPr lang="ru-RU" sz="45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7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Цель: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ненужному бросовому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материалу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новую жизнь, включив фантазию детей и взрослых, тем самым привлечь внимание детей  и родителей к проблемам охраны окружающей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среды;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Овладение  умениями преобразовывать и создавать новые вещи из бывших в употреблении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материалов; 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свободной творческой личности ребёнка в результате развития познавательных способностей, творческого воображения и мышления, поискового поведения и коммуникативных навыков.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2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2894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lvl="0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Побудить окружающих задуматься о важной экологической проблеме нашей планеты на примере загрязнения людьми окружающей среды различным мусором.</a:t>
            </a:r>
          </a:p>
          <a:p>
            <a:pPr lvl="0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бережное отношение к окружающей нас природе.</a:t>
            </a:r>
          </a:p>
          <a:p>
            <a:pPr lvl="0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мышления у участников по изготовлению поделок, костюмов из бросового материала.</a:t>
            </a:r>
          </a:p>
          <a:p>
            <a:pPr lvl="0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Привить детям навыки ручного труда.</a:t>
            </a:r>
          </a:p>
          <a:p>
            <a:pPr lvl="0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сплочению детей и  родителей в совместном творчестве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2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7859216" cy="5688632"/>
          </a:xfrm>
        </p:spPr>
        <p:txBody>
          <a:bodyPr>
            <a:normAutofit fontScale="85000" lnSpcReduction="10000"/>
          </a:bodyPr>
          <a:lstStyle/>
          <a:p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 экологических проблем города,  в котором живём, где  находится детский сад. </a:t>
            </a:r>
          </a:p>
          <a:p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план </a:t>
            </a:r>
            <a:r>
              <a:rPr lang="ru-RU" sz="33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работы и взаимодействия с родителями в рамках проекта, 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выбраны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 беседы, наблюдения, экскурсии,  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поисково-исследовательская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с детьми, консультации и мастер-классы для родителей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Выбран необходимый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бросовый материал для поделок с детьми (пластиковые  и картонные коробочки из-под воды, 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фантики, бумажные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втулки, ткань, и др.).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42432"/>
            <a:ext cx="3245920" cy="235832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432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Основной этап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8405" y="692696"/>
            <a:ext cx="8685461" cy="86409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Экозябриков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«Берегите природу», просмотр мультфильмов «Гоша-мусоровоз», «Мусоровоз и сортировка мусора»; изготовление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бизиборда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пакетов из-под молока, крышек, и т д.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sxtap\Desktop\Материал проект Ненужные вещи\IMG-20200318-WA0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3240114" cy="3283210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16E0DF7-9C27-4DD2-91CF-1C3B05FDF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49080"/>
            <a:ext cx="3264363" cy="2448272"/>
          </a:xfrm>
          <a:prstGeom prst="rect">
            <a:avLst/>
          </a:prstGeom>
          <a:ln w="127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sxtap\Desktop\Материал проект Ненужные вещи\экозябрик.jpg" title="Фанти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4221"/>
            <a:ext cx="2687763" cy="2880320"/>
          </a:xfrm>
          <a:prstGeom prst="rect">
            <a:avLst/>
          </a:prstGeom>
          <a:noFill/>
          <a:ln w="31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79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0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детьми подставок под карандаши из пластиковых бутылок, коробочек под мелочи, кукол-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мотанок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ненужных  тряпочек, солдатиков из картонных втулок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0256">
            <a:off x="543556" y="1608353"/>
            <a:ext cx="3528393" cy="264629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797">
            <a:off x="4923680" y="1577835"/>
            <a:ext cx="3996170" cy="214594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 descr="C:\Users\sxtap\Desktop\Материал проект Ненужные вещи\для проекта ненужных вещей\IMG_20201029_101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6097">
            <a:off x="4086203" y="3602214"/>
            <a:ext cx="2880320" cy="2053321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9429">
            <a:off x="5952942" y="4293055"/>
            <a:ext cx="2810237" cy="1994249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 descr="C:\Users\sxtap\Desktop\Материал проект Ненужные вещи\IMG-20210128-WA0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9056">
            <a:off x="2159687" y="4269809"/>
            <a:ext cx="2832314" cy="2124236"/>
          </a:xfrm>
          <a:prstGeom prst="rect">
            <a:avLst/>
          </a:prstGeom>
          <a:noFill/>
          <a:ln w="127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xtap\Desktop\Материал проект Ненужные вещи\IMG_20210128_0922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172">
            <a:off x="387304" y="3871769"/>
            <a:ext cx="2952328" cy="2214246"/>
          </a:xfrm>
          <a:prstGeom prst="rect">
            <a:avLst/>
          </a:prstGeom>
          <a:noFill/>
          <a:ln w="127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67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«Тропы здоровья» из пластиковых бутылок, крышек от них; изготовление муравейника из бросового материала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xtap\Desktop\Материал проект Ненужные вещи\DSCN1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6752"/>
            <a:ext cx="3132396" cy="2349199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xtap\Desktop\Материал проект Ненужные вещи\DSCN15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71113"/>
            <a:ext cx="3115216" cy="2745303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875588"/>
            <a:ext cx="3348920" cy="414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изготовлении ярких костюмов, головных уборов, бижутерии и аксессуаров из бросового материала  для дефиле-шоу  Дома моды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по-новому взглянули на бытовые отходы, поистине проявили чудеса фантазии: использовали бумагу для букетов, мешки для мусора, фантики, пластиковые бутылки и контейнеры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коробки, газеты, крышки и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другое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b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67744" y="1916832"/>
            <a:ext cx="2228056" cy="129614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звезды знаю</a:t>
            </a:r>
            <a:b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Все наперечет,</a:t>
            </a:r>
            <a:b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 самый лучший</a:t>
            </a:r>
            <a:b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мире звездочет!</a:t>
            </a:r>
          </a:p>
          <a:p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600201"/>
            <a:ext cx="3736544" cy="14916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Платье 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простое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Сшито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из ненужных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пакетов.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Очень, очень мы старались,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догадались.</a:t>
            </a:r>
          </a:p>
          <a:p>
            <a:endParaRPr lang="ru-RU" dirty="0"/>
          </a:p>
        </p:txBody>
      </p:sp>
      <p:pic>
        <p:nvPicPr>
          <p:cNvPr id="1029" name="Picture 5" descr="C:\Users\sxtap\Desktop\Материал проект Ненужные вещи\IMG-20211018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9326">
            <a:off x="4321435" y="3145540"/>
            <a:ext cx="1987937" cy="3394709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xtap\Desktop\Материал проект Ненужные вещи\IMG-20211009-WA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524">
            <a:off x="1773008" y="3611695"/>
            <a:ext cx="2160240" cy="2880320"/>
          </a:xfrm>
          <a:prstGeom prst="rect">
            <a:avLst/>
          </a:prstGeom>
          <a:noFill/>
          <a:ln w="127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xtap\Desktop\Материал проект Ненужные вещи\IMG-20211009-WA0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4104">
            <a:off x="311339" y="2064994"/>
            <a:ext cx="2079231" cy="2772308"/>
          </a:xfrm>
          <a:prstGeom prst="rect">
            <a:avLst/>
          </a:prstGeom>
          <a:noFill/>
          <a:ln w="127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sxtap\Desktop\IMG-20211020-WA00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452">
            <a:off x="6830282" y="3255126"/>
            <a:ext cx="2014426" cy="3175538"/>
          </a:xfrm>
          <a:prstGeom prst="rect">
            <a:avLst/>
          </a:prstGeom>
          <a:noFill/>
          <a:ln w="127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02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423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Муниципальное автономное дошкольное образовательное учреждение    детский сад № 571  Творческий  проект </vt:lpstr>
      <vt:lpstr>Актуальность:</vt:lpstr>
      <vt:lpstr>    Цель:</vt:lpstr>
      <vt:lpstr>    Задачи:</vt:lpstr>
      <vt:lpstr>Подготовительный этап</vt:lpstr>
      <vt:lpstr>                              Основной этап</vt:lpstr>
      <vt:lpstr>Изготовление детьми подставок под карандаши из пластиковых бутылок, коробочек под мелочи, кукол-мотанок из ненужных  тряпочек, солдатиков из картонных втулок</vt:lpstr>
      <vt:lpstr> </vt:lpstr>
      <vt:lpstr>  При  изготовлении ярких костюмов, головных уборов, бижутерии и аксессуаров из бросового материала  для дефиле-шоу  Дома моды  родители по-новому взглянули на бытовые отходы, поистине проявили чудеса фантазии: использовали бумагу для букетов, мешки для мусора, фантики, пластиковые бутылки и контейнеры,  коробки, газеты, крышки и многое другое.   </vt:lpstr>
      <vt:lpstr>Вот пришли на праздник к деткам  Аппетитные  Конфетки.  Яркий фантик – их наряд.  Ой, боюсь, сейчас съедят! 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sxtap</dc:creator>
  <cp:lastModifiedBy>lyudmila_ne@inbox.ru</cp:lastModifiedBy>
  <cp:revision>49</cp:revision>
  <dcterms:created xsi:type="dcterms:W3CDTF">2021-10-16T08:17:41Z</dcterms:created>
  <dcterms:modified xsi:type="dcterms:W3CDTF">2021-11-12T08:14:06Z</dcterms:modified>
</cp:coreProperties>
</file>