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8" r:id="rId3"/>
    <p:sldId id="285" r:id="rId4"/>
    <p:sldId id="337" r:id="rId5"/>
    <p:sldId id="338" r:id="rId6"/>
    <p:sldId id="331" r:id="rId7"/>
    <p:sldId id="332" r:id="rId8"/>
    <p:sldId id="333" r:id="rId9"/>
    <p:sldId id="335" r:id="rId10"/>
    <p:sldId id="336" r:id="rId11"/>
    <p:sldId id="294" r:id="rId12"/>
    <p:sldId id="322" r:id="rId13"/>
    <p:sldId id="312" r:id="rId1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916"/>
    <a:srgbClr val="010703"/>
    <a:srgbClr val="098131"/>
    <a:srgbClr val="C00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5765" autoAdjust="0"/>
  </p:normalViewPr>
  <p:slideViewPr>
    <p:cSldViewPr>
      <p:cViewPr varScale="1">
        <p:scale>
          <a:sx n="43" d="100"/>
          <a:sy n="43" d="100"/>
        </p:scale>
        <p:origin x="-110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929DE-C3FF-4901-972A-82ECAB8637D5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4DD38BC-BFED-4E12-AFEF-E4EBDF63C7B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и методы работы с детьми</a:t>
          </a:r>
        </a:p>
      </dgm:t>
    </dgm:pt>
    <dgm:pt modelId="{089E38FD-DADF-4D42-9B07-BB4AE08D0169}" type="parTrans" cxnId="{A25AB9F5-74FA-4804-BB3D-FA3449463B23}">
      <dgm:prSet/>
      <dgm:spPr/>
      <dgm:t>
        <a:bodyPr/>
        <a:lstStyle/>
        <a:p>
          <a:endParaRPr lang="ru-RU"/>
        </a:p>
      </dgm:t>
    </dgm:pt>
    <dgm:pt modelId="{D3F8E422-BDF9-407E-A3FD-A11A14EC381B}" type="sibTrans" cxnId="{A25AB9F5-74FA-4804-BB3D-FA3449463B23}">
      <dgm:prSet/>
      <dgm:spPr/>
      <dgm:t>
        <a:bodyPr/>
        <a:lstStyle/>
        <a:p>
          <a:endParaRPr lang="ru-RU"/>
        </a:p>
      </dgm:t>
    </dgm:pt>
    <dgm:pt modelId="{C1C3C204-920E-4FD0-A044-9E1876A69A1B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</a:p>
      </dgm:t>
    </dgm:pt>
    <dgm:pt modelId="{D59B356B-EB29-4612-8C01-F7880F15CF3C}" type="parTrans" cxnId="{8DEA1706-A697-4C9E-871F-1FBD630E20F7}">
      <dgm:prSet/>
      <dgm:spPr/>
      <dgm:t>
        <a:bodyPr/>
        <a:lstStyle/>
        <a:p>
          <a:endParaRPr lang="ru-RU"/>
        </a:p>
      </dgm:t>
    </dgm:pt>
    <dgm:pt modelId="{B47C12F8-ED39-4951-9654-ACCF572320CA}" type="sibTrans" cxnId="{8DEA1706-A697-4C9E-871F-1FBD630E20F7}">
      <dgm:prSet/>
      <dgm:spPr/>
      <dgm:t>
        <a:bodyPr/>
        <a:lstStyle/>
        <a:p>
          <a:endParaRPr lang="ru-RU"/>
        </a:p>
      </dgm:t>
    </dgm:pt>
    <dgm:pt modelId="{4742EC3B-BDEB-4296-B51C-11E184261E4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Развивающая среда</a:t>
          </a:r>
        </a:p>
      </dgm:t>
    </dgm:pt>
    <dgm:pt modelId="{A64A590B-C82F-4C14-9D04-DD277516D95A}" type="parTrans" cxnId="{2D3656ED-30F0-4D24-8845-2C189D5765E9}">
      <dgm:prSet/>
      <dgm:spPr/>
      <dgm:t>
        <a:bodyPr/>
        <a:lstStyle/>
        <a:p>
          <a:endParaRPr lang="ru-RU"/>
        </a:p>
      </dgm:t>
    </dgm:pt>
    <dgm:pt modelId="{FF4ECE5D-F7C7-4E64-8D76-881154D6B7AA}" type="sibTrans" cxnId="{2D3656ED-30F0-4D24-8845-2C189D5765E9}">
      <dgm:prSet/>
      <dgm:spPr/>
      <dgm:t>
        <a:bodyPr/>
        <a:lstStyle/>
        <a:p>
          <a:endParaRPr lang="ru-RU"/>
        </a:p>
      </dgm:t>
    </dgm:pt>
    <dgm:pt modelId="{50D0B251-EBB8-41FE-9EB2-6E2445518586}" type="pres">
      <dgm:prSet presAssocID="{5EE929DE-C3FF-4901-972A-82ECAB8637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A4D6C-8430-4D3A-976C-AB0B000324B9}" type="pres">
      <dgm:prSet presAssocID="{54DD38BC-BFED-4E12-AFEF-E4EBDF63C7B7}" presName="linNode" presStyleCnt="0"/>
      <dgm:spPr/>
    </dgm:pt>
    <dgm:pt modelId="{E54728A6-2CE3-49E6-92A9-416C9A628B55}" type="pres">
      <dgm:prSet presAssocID="{54DD38BC-BFED-4E12-AFEF-E4EBDF63C7B7}" presName="parentText" presStyleLbl="node1" presStyleIdx="0" presStyleCnt="3" custAng="0" custScaleX="261353" custScaleY="47734" custLinFactNeighborX="10620" custLinFactNeighborY="105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2FA82-BCC6-4783-B682-BFA644315850}" type="pres">
      <dgm:prSet presAssocID="{D3F8E422-BDF9-407E-A3FD-A11A14EC381B}" presName="sp" presStyleCnt="0"/>
      <dgm:spPr/>
    </dgm:pt>
    <dgm:pt modelId="{D96721AD-D4E7-4B01-A4D8-F57443F4FC30}" type="pres">
      <dgm:prSet presAssocID="{C1C3C204-920E-4FD0-A044-9E1876A69A1B}" presName="linNode" presStyleCnt="0"/>
      <dgm:spPr/>
    </dgm:pt>
    <dgm:pt modelId="{63DF6E98-617A-4FA8-BF7D-8E7883852F41}" type="pres">
      <dgm:prSet presAssocID="{C1C3C204-920E-4FD0-A044-9E1876A69A1B}" presName="parentText" presStyleLbl="node1" presStyleIdx="1" presStyleCnt="3" custScaleX="262319" custScaleY="41495" custLinFactNeighborX="9654" custLinFactNeighborY="47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BE7F7-CD9A-4866-B658-BFEA69717CAD}" type="pres">
      <dgm:prSet presAssocID="{B47C12F8-ED39-4951-9654-ACCF572320CA}" presName="sp" presStyleCnt="0"/>
      <dgm:spPr/>
    </dgm:pt>
    <dgm:pt modelId="{3B9FEBDE-F820-4E3C-93FB-1DC4B74CFAFE}" type="pres">
      <dgm:prSet presAssocID="{4742EC3B-BDEB-4296-B51C-11E184261E44}" presName="linNode" presStyleCnt="0"/>
      <dgm:spPr/>
    </dgm:pt>
    <dgm:pt modelId="{853A93DC-093E-4F27-93F3-F7359E1A031C}" type="pres">
      <dgm:prSet presAssocID="{4742EC3B-BDEB-4296-B51C-11E184261E44}" presName="parentText" presStyleLbl="node1" presStyleIdx="2" presStyleCnt="3" custAng="0" custScaleX="263285" custScaleY="59949" custLinFactNeighborX="8688" custLinFactNeighborY="-5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82177-C4E3-4D0F-A9A3-4D444B330454}" type="presOf" srcId="{54DD38BC-BFED-4E12-AFEF-E4EBDF63C7B7}" destId="{E54728A6-2CE3-49E6-92A9-416C9A628B55}" srcOrd="0" destOrd="0" presId="urn:microsoft.com/office/officeart/2005/8/layout/vList5"/>
    <dgm:cxn modelId="{A1F6F70F-A97F-4682-B5F7-2A6824611FCC}" type="presOf" srcId="{5EE929DE-C3FF-4901-972A-82ECAB8637D5}" destId="{50D0B251-EBB8-41FE-9EB2-6E2445518586}" srcOrd="0" destOrd="0" presId="urn:microsoft.com/office/officeart/2005/8/layout/vList5"/>
    <dgm:cxn modelId="{8DEA1706-A697-4C9E-871F-1FBD630E20F7}" srcId="{5EE929DE-C3FF-4901-972A-82ECAB8637D5}" destId="{C1C3C204-920E-4FD0-A044-9E1876A69A1B}" srcOrd="1" destOrd="0" parTransId="{D59B356B-EB29-4612-8C01-F7880F15CF3C}" sibTransId="{B47C12F8-ED39-4951-9654-ACCF572320CA}"/>
    <dgm:cxn modelId="{6E7B531B-C117-48B9-AFD9-6722D01380B3}" type="presOf" srcId="{C1C3C204-920E-4FD0-A044-9E1876A69A1B}" destId="{63DF6E98-617A-4FA8-BF7D-8E7883852F41}" srcOrd="0" destOrd="0" presId="urn:microsoft.com/office/officeart/2005/8/layout/vList5"/>
    <dgm:cxn modelId="{3D0DC441-6389-4282-AA7B-2B04AC05E652}" type="presOf" srcId="{4742EC3B-BDEB-4296-B51C-11E184261E44}" destId="{853A93DC-093E-4F27-93F3-F7359E1A031C}" srcOrd="0" destOrd="0" presId="urn:microsoft.com/office/officeart/2005/8/layout/vList5"/>
    <dgm:cxn modelId="{A25AB9F5-74FA-4804-BB3D-FA3449463B23}" srcId="{5EE929DE-C3FF-4901-972A-82ECAB8637D5}" destId="{54DD38BC-BFED-4E12-AFEF-E4EBDF63C7B7}" srcOrd="0" destOrd="0" parTransId="{089E38FD-DADF-4D42-9B07-BB4AE08D0169}" sibTransId="{D3F8E422-BDF9-407E-A3FD-A11A14EC381B}"/>
    <dgm:cxn modelId="{2D3656ED-30F0-4D24-8845-2C189D5765E9}" srcId="{5EE929DE-C3FF-4901-972A-82ECAB8637D5}" destId="{4742EC3B-BDEB-4296-B51C-11E184261E44}" srcOrd="2" destOrd="0" parTransId="{A64A590B-C82F-4C14-9D04-DD277516D95A}" sibTransId="{FF4ECE5D-F7C7-4E64-8D76-881154D6B7AA}"/>
    <dgm:cxn modelId="{C862EBAD-45BA-4F10-AA48-3C2288FC5FA4}" type="presParOf" srcId="{50D0B251-EBB8-41FE-9EB2-6E2445518586}" destId="{0B7A4D6C-8430-4D3A-976C-AB0B000324B9}" srcOrd="0" destOrd="0" presId="urn:microsoft.com/office/officeart/2005/8/layout/vList5"/>
    <dgm:cxn modelId="{5E40DDDA-0B7B-4147-AFE6-069B644CA4FA}" type="presParOf" srcId="{0B7A4D6C-8430-4D3A-976C-AB0B000324B9}" destId="{E54728A6-2CE3-49E6-92A9-416C9A628B55}" srcOrd="0" destOrd="0" presId="urn:microsoft.com/office/officeart/2005/8/layout/vList5"/>
    <dgm:cxn modelId="{A60F500D-FDEA-435C-ADE0-D7B451BA836E}" type="presParOf" srcId="{50D0B251-EBB8-41FE-9EB2-6E2445518586}" destId="{1DA2FA82-BCC6-4783-B682-BFA644315850}" srcOrd="1" destOrd="0" presId="urn:microsoft.com/office/officeart/2005/8/layout/vList5"/>
    <dgm:cxn modelId="{953AFF0D-D5A9-4044-BCAC-5569D7416382}" type="presParOf" srcId="{50D0B251-EBB8-41FE-9EB2-6E2445518586}" destId="{D96721AD-D4E7-4B01-A4D8-F57443F4FC30}" srcOrd="2" destOrd="0" presId="urn:microsoft.com/office/officeart/2005/8/layout/vList5"/>
    <dgm:cxn modelId="{9C0B90FE-0824-4D29-8200-72C07347EB16}" type="presParOf" srcId="{D96721AD-D4E7-4B01-A4D8-F57443F4FC30}" destId="{63DF6E98-617A-4FA8-BF7D-8E7883852F41}" srcOrd="0" destOrd="0" presId="urn:microsoft.com/office/officeart/2005/8/layout/vList5"/>
    <dgm:cxn modelId="{7AC43585-8A3C-4F57-9C35-DFA35A8BEC5E}" type="presParOf" srcId="{50D0B251-EBB8-41FE-9EB2-6E2445518586}" destId="{93FBE7F7-CD9A-4866-B658-BFEA69717CAD}" srcOrd="3" destOrd="0" presId="urn:microsoft.com/office/officeart/2005/8/layout/vList5"/>
    <dgm:cxn modelId="{18823DF2-7E44-45FD-9C0A-DCAD57AC47EB}" type="presParOf" srcId="{50D0B251-EBB8-41FE-9EB2-6E2445518586}" destId="{3B9FEBDE-F820-4E3C-93FB-1DC4B74CFAFE}" srcOrd="4" destOrd="0" presId="urn:microsoft.com/office/officeart/2005/8/layout/vList5"/>
    <dgm:cxn modelId="{67772D4E-CBEC-4816-A124-43A9CF8573F3}" type="presParOf" srcId="{3B9FEBDE-F820-4E3C-93FB-1DC4B74CFAFE}" destId="{853A93DC-093E-4F27-93F3-F7359E1A031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728A6-2CE3-49E6-92A9-416C9A628B55}">
      <dsp:nvSpPr>
        <dsp:cNvPr id="0" name=""/>
        <dsp:cNvSpPr/>
      </dsp:nvSpPr>
      <dsp:spPr>
        <a:xfrm>
          <a:off x="489644" y="288023"/>
          <a:ext cx="7791276" cy="129449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и методы работы с детьми</a:t>
          </a:r>
        </a:p>
      </dsp:txBody>
      <dsp:txXfrm>
        <a:off x="552836" y="351215"/>
        <a:ext cx="7664892" cy="1168112"/>
      </dsp:txXfrm>
    </dsp:sp>
    <dsp:sp modelId="{63DF6E98-617A-4FA8-BF7D-8E7883852F41}">
      <dsp:nvSpPr>
        <dsp:cNvPr id="0" name=""/>
        <dsp:cNvSpPr/>
      </dsp:nvSpPr>
      <dsp:spPr>
        <a:xfrm>
          <a:off x="460846" y="1558574"/>
          <a:ext cx="7820074" cy="112530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</a:p>
      </dsp:txBody>
      <dsp:txXfrm>
        <a:off x="515779" y="1613507"/>
        <a:ext cx="7710208" cy="1015435"/>
      </dsp:txXfrm>
    </dsp:sp>
    <dsp:sp modelId="{853A93DC-093E-4F27-93F3-F7359E1A031C}">
      <dsp:nvSpPr>
        <dsp:cNvPr id="0" name=""/>
        <dsp:cNvSpPr/>
      </dsp:nvSpPr>
      <dsp:spPr>
        <a:xfrm>
          <a:off x="432048" y="2676635"/>
          <a:ext cx="7848872" cy="162575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Развивающая среда</a:t>
          </a:r>
        </a:p>
      </dsp:txBody>
      <dsp:txXfrm>
        <a:off x="511411" y="2755998"/>
        <a:ext cx="7690146" cy="1467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>
              <a:defRPr sz="1200"/>
            </a:lvl1pPr>
          </a:lstStyle>
          <a:p>
            <a:fld id="{8CB8A3C2-E252-42AA-937D-8BDAA160640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r">
              <a:defRPr sz="1200"/>
            </a:lvl1pPr>
          </a:lstStyle>
          <a:p>
            <a:fld id="{195E23C1-23BA-4F59-BEF0-F431D79383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56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40" cy="495293"/>
          </a:xfrm>
          <a:prstGeom prst="rect">
            <a:avLst/>
          </a:prstGeom>
        </p:spPr>
        <p:txBody>
          <a:bodyPr vert="horz" lIns="134874" tIns="67437" rIns="134874" bIns="67437" rtlCol="0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224" y="0"/>
            <a:ext cx="2917173" cy="495293"/>
          </a:xfrm>
          <a:prstGeom prst="rect">
            <a:avLst/>
          </a:prstGeom>
        </p:spPr>
        <p:txBody>
          <a:bodyPr vert="horz" lIns="134874" tIns="67437" rIns="134874" bIns="67437" rtlCol="0"/>
          <a:lstStyle>
            <a:lvl1pPr algn="r">
              <a:defRPr sz="1800"/>
            </a:lvl1pPr>
          </a:lstStyle>
          <a:p>
            <a:fld id="{36DBFEB8-A0FF-4BE6-BEB5-3C55B0DFA379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4874" tIns="67437" rIns="134874" bIns="674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87" y="4748295"/>
            <a:ext cx="5387190" cy="3885602"/>
          </a:xfrm>
          <a:prstGeom prst="rect">
            <a:avLst/>
          </a:prstGeom>
        </p:spPr>
        <p:txBody>
          <a:bodyPr vert="horz" lIns="134874" tIns="67437" rIns="134874" bIns="6743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020"/>
            <a:ext cx="2919540" cy="495293"/>
          </a:xfrm>
          <a:prstGeom prst="rect">
            <a:avLst/>
          </a:prstGeom>
        </p:spPr>
        <p:txBody>
          <a:bodyPr vert="horz" lIns="134874" tIns="67437" rIns="134874" bIns="67437" rtlCol="0" anchor="b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224" y="9371020"/>
            <a:ext cx="2917173" cy="495293"/>
          </a:xfrm>
          <a:prstGeom prst="rect">
            <a:avLst/>
          </a:prstGeom>
        </p:spPr>
        <p:txBody>
          <a:bodyPr vert="horz" lIns="134874" tIns="67437" rIns="134874" bIns="67437" rtlCol="0" anchor="b"/>
          <a:lstStyle>
            <a:lvl1pPr algn="r">
              <a:defRPr sz="1800"/>
            </a:lvl1pPr>
          </a:lstStyle>
          <a:p>
            <a:fld id="{5BACB8E6-0625-4DD5-B2ED-DF670EBBD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9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7.ru/netcat_files/825/620/h_ea9b4fa6ff85999cc75a5b5e6cd0704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3456384" cy="173917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6351713"/>
            <a:ext cx="4275246" cy="384448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 2020 </a:t>
            </a:r>
          </a:p>
          <a:p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299168" y="404570"/>
            <a:ext cx="7659623" cy="595714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 детский сад №571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КНИГА УРАЛА»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 старшей группы,</a:t>
            </a:r>
            <a:r>
              <a:rPr lang="en-US" sz="2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С.А. </a:t>
            </a:r>
            <a:r>
              <a:rPr lang="ru-RU" sz="22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Дулесова</a:t>
            </a:r>
            <a:r>
              <a:rPr lang="ru-RU" sz="27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Картинка 30 из 68480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t="11141" r="11964" b="7109"/>
          <a:stretch/>
        </p:blipFill>
        <p:spPr bwMode="auto">
          <a:xfrm>
            <a:off x="4139952" y="2780928"/>
            <a:ext cx="2016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2736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 Мы за природу сегодня в ответе: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Скажут «СПАСИБО» нам завтра - дети!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 rot="978422">
            <a:off x="5853015" y="596174"/>
            <a:ext cx="3045508" cy="57383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Экологические акции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8304" y="982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3" descr="G:\СА раб.стол\люблю Урал\Фоткии\IMG-20170106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755" y="3645024"/>
            <a:ext cx="2306072" cy="307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фото к рмо\20200317_103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84" y="1151544"/>
            <a:ext cx="4889999" cy="2750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15404797884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63" y="3964324"/>
            <a:ext cx="2135977" cy="2847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фото к рмо\20200317_1012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8774"/>
            <a:ext cx="4059943" cy="2283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99" y="1332779"/>
            <a:ext cx="3384376" cy="123118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«Северный олень»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40538" y="486915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F3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ru-RU" dirty="0">
              <a:solidFill>
                <a:srgbClr val="0F39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474673" y="187883"/>
            <a:ext cx="1519001" cy="954107"/>
            <a:chOff x="2048723" y="1901886"/>
            <a:chExt cx="1519001" cy="954107"/>
          </a:xfrm>
          <a:scene3d>
            <a:camera prst="orthographicFront"/>
            <a:lightRig rig="flat" dir="t"/>
          </a:scene3d>
        </p:grpSpPr>
        <p:sp>
          <p:nvSpPr>
            <p:cNvPr id="7" name="Шестиугольник 6"/>
            <p:cNvSpPr/>
            <p:nvPr/>
          </p:nvSpPr>
          <p:spPr>
            <a:xfrm rot="5400000">
              <a:off x="2331170" y="1619439"/>
              <a:ext cx="954107" cy="1519001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Шестиугольник 4"/>
            <p:cNvSpPr/>
            <p:nvPr/>
          </p:nvSpPr>
          <p:spPr>
            <a:xfrm>
              <a:off x="2301892" y="1998411"/>
              <a:ext cx="1012667" cy="686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/>
                <a:t>Проекты</a:t>
              </a:r>
            </a:p>
          </p:txBody>
        </p:sp>
      </p:grpSp>
      <p:pic>
        <p:nvPicPr>
          <p:cNvPr id="6146" name="Picture 2" descr="C:\Users\user\Desktop\фото к рмо\20200316_104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95" y="299886"/>
            <a:ext cx="3803915" cy="2139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фото к рмо\20200316_103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2" y="3844526"/>
            <a:ext cx="4900036" cy="2756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2883" y="2938748"/>
            <a:ext cx="3816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«Белка-летяга» </a:t>
            </a:r>
          </a:p>
        </p:txBody>
      </p:sp>
      <p:pic>
        <p:nvPicPr>
          <p:cNvPr id="14" name="Picture 3" descr="C:\Users\user\Desktop\фото к рмо\20200316_1048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6"/>
          <a:stretch/>
        </p:blipFill>
        <p:spPr bwMode="auto">
          <a:xfrm>
            <a:off x="5855550" y="3409873"/>
            <a:ext cx="2233663" cy="3348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74143" y="2499655"/>
            <a:ext cx="3596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«Речной бобер»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271" y="187883"/>
            <a:ext cx="1440160" cy="852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</p:txBody>
      </p:sp>
    </p:spTree>
    <p:extLst>
      <p:ext uri="{BB962C8B-B14F-4D97-AF65-F5344CB8AC3E}">
        <p14:creationId xmlns:p14="http://schemas.microsoft.com/office/powerpoint/2010/main" val="34529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37" y="318630"/>
            <a:ext cx="4067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«ЁЖ ОБЫКНОВЕННЫЙ»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5301208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-</a:t>
            </a:r>
          </a:p>
        </p:txBody>
      </p:sp>
      <p:pic>
        <p:nvPicPr>
          <p:cNvPr id="9218" name="Picture 2" descr="C:\Users\user\Desktop\фото к рмо\20200316_105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81" y="216023"/>
            <a:ext cx="4415087" cy="2483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фото к рмо\20200316_104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33714"/>
            <a:ext cx="3972226" cy="2426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фото к рмо\20200316_104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8" y="4252210"/>
            <a:ext cx="4248472" cy="2389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40233" y="2783363"/>
            <a:ext cx="49037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«УШАН ОБЫКНОВЕННЫЙ»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029175" y="2736502"/>
            <a:ext cx="3205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«НОРКА ЕВРОПЕЙСКАЯ»</a:t>
            </a:r>
          </a:p>
        </p:txBody>
      </p:sp>
    </p:spTree>
    <p:extLst>
      <p:ext uri="{BB962C8B-B14F-4D97-AF65-F5344CB8AC3E}">
        <p14:creationId xmlns:p14="http://schemas.microsoft.com/office/powerpoint/2010/main" val="4309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4"/>
          <p:cNvSpPr/>
          <p:nvPr/>
        </p:nvSpPr>
        <p:spPr>
          <a:xfrm>
            <a:off x="2051720" y="906664"/>
            <a:ext cx="6778888" cy="180225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83820" rIns="167640" bIns="8382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4"/>
          <p:cNvSpPr/>
          <p:nvPr/>
        </p:nvSpPr>
        <p:spPr>
          <a:xfrm>
            <a:off x="2204120" y="1059064"/>
            <a:ext cx="6778888" cy="180225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83820" rIns="167640" bIns="8382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20200318_094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2" y="188640"/>
            <a:ext cx="8588607" cy="4831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DB3862B-9608-47FB-838D-C11BCE9473A9}"/>
              </a:ext>
            </a:extLst>
          </p:cNvPr>
          <p:cNvGrpSpPr/>
          <p:nvPr/>
        </p:nvGrpSpPr>
        <p:grpSpPr>
          <a:xfrm>
            <a:off x="1043608" y="4765648"/>
            <a:ext cx="7344816" cy="1944216"/>
            <a:chOff x="293028" y="935390"/>
            <a:chExt cx="7863950" cy="1577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4">
              <a:extLst>
                <a:ext uri="{FF2B5EF4-FFF2-40B4-BE49-F238E27FC236}">
                  <a16:creationId xmlns:a16="http://schemas.microsoft.com/office/drawing/2014/main" xmlns="" id="{4CE9DBE6-4122-4C15-B4C7-A7EA023B64BC}"/>
                </a:ext>
              </a:extLst>
            </p:cNvPr>
            <p:cNvSpPr/>
            <p:nvPr/>
          </p:nvSpPr>
          <p:spPr>
            <a:xfrm>
              <a:off x="308106" y="935390"/>
              <a:ext cx="7848872" cy="157744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>
              <a:extLst>
                <a:ext uri="{FF2B5EF4-FFF2-40B4-BE49-F238E27FC236}">
                  <a16:creationId xmlns:a16="http://schemas.microsoft.com/office/drawing/2014/main" xmlns="" id="{C9F96CC6-8F77-4194-8EAE-B2332C010380}"/>
                </a:ext>
              </a:extLst>
            </p:cNvPr>
            <p:cNvSpPr/>
            <p:nvPr/>
          </p:nvSpPr>
          <p:spPr>
            <a:xfrm>
              <a:off x="293028" y="935390"/>
              <a:ext cx="7694865" cy="15774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Спасибо за внимание!</a:t>
              </a:r>
              <a:endParaRPr lang="ru-RU" sz="6600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6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544" y="555938"/>
            <a:ext cx="55091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1988840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Информационно - исследовательский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752" y="1376772"/>
            <a:ext cx="65527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- ИССЛЕДОВАТЕЛЬСКИЙ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9852" y="3311406"/>
            <a:ext cx="47525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5013176"/>
            <a:ext cx="475252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</a:p>
        </p:txBody>
      </p:sp>
      <p:pic>
        <p:nvPicPr>
          <p:cNvPr id="8" name="Picture 5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5" y="2564904"/>
            <a:ext cx="2708275" cy="2879725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9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>
          <a:xfrm>
            <a:off x="1907704" y="406353"/>
            <a:ext cx="7020272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</a:p>
          <a:p>
            <a:pPr algn="ctr">
              <a:defRPr/>
            </a:pPr>
            <a:r>
              <a:rPr lang="ru-RU" sz="28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познавательно–исследовательской и проектной деятельности детей</a:t>
            </a:r>
            <a:endParaRPr kumimoji="0" lang="ru-RU" sz="2800" b="1" i="0" u="none" strike="noStrike" kern="1200" normalizeH="0" baseline="0" noProof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89880526"/>
              </p:ext>
            </p:extLst>
          </p:nvPr>
        </p:nvGraphicFramePr>
        <p:xfrm>
          <a:off x="820100" y="2132856"/>
          <a:ext cx="8280921" cy="431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2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2899" y="1094460"/>
            <a:ext cx="657599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зона: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Фотоальбомы, иллюстрации;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игры;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сказки;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опытно-экспериментальной деятельности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902899" y="57450"/>
            <a:ext cx="6838943" cy="718481"/>
            <a:chOff x="293028" y="935390"/>
            <a:chExt cx="7863950" cy="1577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08106" y="935390"/>
              <a:ext cx="7848872" cy="157744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93028" y="1151414"/>
              <a:ext cx="7694864" cy="13614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Развивающая среда</a:t>
              </a:r>
            </a:p>
          </p:txBody>
        </p:sp>
      </p:grpSp>
      <p:pic>
        <p:nvPicPr>
          <p:cNvPr id="12294" name="Picture 6" descr="G:\СА раб.стол\люблю Урал\Фоткии\20171013_141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014" y="4202842"/>
            <a:ext cx="2356378" cy="249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G:\СА раб.стол\люблю Урал\Фоткии\20171013_135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77734"/>
            <a:ext cx="2195736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Picture 9" descr="G:\СА раб.стол\люблю Урал\Фоткии\20171013_135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4322" y="961352"/>
            <a:ext cx="2207068" cy="124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G:\СА раб.стол\люблю Урал\Фоткии\20171013_135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495" y="4202842"/>
            <a:ext cx="1343480" cy="238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2610" y="137366"/>
            <a:ext cx="1440160" cy="852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</p:txBody>
      </p:sp>
      <p:pic>
        <p:nvPicPr>
          <p:cNvPr id="1026" name="Picture 2" descr="C:\Users\user\Desktop\для МАДОУ\РМО 2020\ППС\20200324_131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04" y="4375579"/>
            <a:ext cx="3350875" cy="1884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ля МАДОУ\РМО 2020\ППС\20200324_1303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83999"/>
            <a:ext cx="1807299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99592" y="18757"/>
            <a:ext cx="7820074" cy="1152128"/>
            <a:chOff x="216024" y="1658705"/>
            <a:chExt cx="7820074" cy="1577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16024" y="1658705"/>
              <a:ext cx="7820074" cy="157744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93028" y="1735709"/>
              <a:ext cx="7666066" cy="14234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с родителями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663280" y="141103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Детско-родительская выставка рисунков;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Стендовые консультации;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проектной деятельности;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наглядного материала.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49" y="3952920"/>
            <a:ext cx="3472579" cy="231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58" y="3573014"/>
            <a:ext cx="2040932" cy="307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G:\СА раб.стол\люблю Урал\Урал (фото работ)\20171004_125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1517" y="3712133"/>
            <a:ext cx="2016224" cy="293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855" y="1340768"/>
            <a:ext cx="2664296" cy="191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для МАДОУ\РМО 2020\ППС\20200324_1306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90" y="3586879"/>
            <a:ext cx="1712789" cy="3044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3632" y="3710982"/>
            <a:ext cx="7305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829457"/>
            <a:ext cx="7164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Познавательные беседы с использованием ИКТ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фото к рмо\20200317_09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5" y="1283630"/>
            <a:ext cx="4406235" cy="2478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к рмо\20200310_095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10" y="1283630"/>
            <a:ext cx="4328610" cy="2434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к рмо\20200316_160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6" y="4220236"/>
            <a:ext cx="4406237" cy="2478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 к рмо\20200316_161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21" y="4220236"/>
            <a:ext cx="4220599" cy="2508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28BD6E88-FAA3-4D2F-8056-BCF52B85C201}"/>
              </a:ext>
            </a:extLst>
          </p:cNvPr>
          <p:cNvGrpSpPr/>
          <p:nvPr/>
        </p:nvGrpSpPr>
        <p:grpSpPr>
          <a:xfrm>
            <a:off x="1010802" y="129250"/>
            <a:ext cx="7791276" cy="614681"/>
            <a:chOff x="489644" y="288023"/>
            <a:chExt cx="7791276" cy="129449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C74D34E6-13DB-485B-A731-239D6A475B85}"/>
                </a:ext>
              </a:extLst>
            </p:cNvPr>
            <p:cNvSpPr/>
            <p:nvPr/>
          </p:nvSpPr>
          <p:spPr>
            <a:xfrm>
              <a:off x="489644" y="288023"/>
              <a:ext cx="7791276" cy="129449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D8A4791A-DB92-415C-903C-58775DE9645C}"/>
                </a:ext>
              </a:extLst>
            </p:cNvPr>
            <p:cNvSpPr txBox="1"/>
            <p:nvPr/>
          </p:nvSpPr>
          <p:spPr>
            <a:xfrm>
              <a:off x="552836" y="351215"/>
              <a:ext cx="7664892" cy="1168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72390" rIns="144780" bIns="7239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Формы и методы работы с детьми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СА раб.стол\люблю Урал\Фоткии\IMG-20170106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2157" y="2957170"/>
            <a:ext cx="2908315" cy="387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G:\СА раб.стол\люблю Урал\Фоткии\IMG-20170106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91384"/>
            <a:ext cx="2492285" cy="332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3081766"/>
            <a:ext cx="500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96122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</a:p>
        </p:txBody>
      </p:sp>
      <p:pic>
        <p:nvPicPr>
          <p:cNvPr id="9220" name="Picture 4" descr="G:\СА раб.стол\люблю Урал\Фоткии\20171013_153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3263" y="742452"/>
            <a:ext cx="3560146" cy="221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G:\СА раб.стол\люблю Урал\Ф\20171012_16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4246" y="678478"/>
            <a:ext cx="3707056" cy="227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G:\СА раб.стол\люблю Урал\Урал (фото работ)\20171004_125128.jpg"/>
          <p:cNvPicPr>
            <a:picLocks noChangeAspect="1" noChangeArrowheads="1"/>
          </p:cNvPicPr>
          <p:nvPr/>
        </p:nvPicPr>
        <p:blipFill rotWithShape="1">
          <a:blip r:embed="rId6" cstate="print"/>
          <a:srcRect t="16915" b="10210"/>
          <a:stretch/>
        </p:blipFill>
        <p:spPr bwMode="auto">
          <a:xfrm>
            <a:off x="-47143" y="542139"/>
            <a:ext cx="2018674" cy="261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41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06760"/>
            <a:ext cx="5188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фото к рмо\20200317_090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9" y="3608019"/>
            <a:ext cx="4480149" cy="3134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к рмо\20200317_085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9" y="739695"/>
            <a:ext cx="4541141" cy="2833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к рмо\20200317_09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89" y="788347"/>
            <a:ext cx="403952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8" name="Picture 3" descr="C:\Users\user\Desktop\фото к рмо\20200317_0905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32" y="3586698"/>
            <a:ext cx="4195727" cy="3155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098" name="Picture 2" descr="C:\Users\user\Desktop\фото к рмо\20200310_094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018671"/>
            <a:ext cx="3299055" cy="5864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к рмо\20200310_094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41567"/>
            <a:ext cx="4716016" cy="2652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 к рмо\20200310_094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25233"/>
            <a:ext cx="4716016" cy="281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65803"/>
            <a:ext cx="1440160" cy="852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</p:txBody>
      </p:sp>
    </p:spTree>
    <p:extLst>
      <p:ext uri="{BB962C8B-B14F-4D97-AF65-F5344CB8AC3E}">
        <p14:creationId xmlns:p14="http://schemas.microsoft.com/office/powerpoint/2010/main" val="38780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157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Муниципальное автономное дошкольное образовательное учреждение  детский сад №571   «КРАСНАЯ КНИГА УРАЛА»                                         Участники проекта: дети старшей группы,                  воспитатель: С.А. Дулесова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 «Северный олень»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302</cp:revision>
  <cp:lastPrinted>2015-10-14T09:48:56Z</cp:lastPrinted>
  <dcterms:created xsi:type="dcterms:W3CDTF">2014-07-24T11:59:25Z</dcterms:created>
  <dcterms:modified xsi:type="dcterms:W3CDTF">2020-04-01T09:46:50Z</dcterms:modified>
</cp:coreProperties>
</file>