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73" r:id="rId5"/>
    <p:sldId id="262" r:id="rId6"/>
    <p:sldId id="261" r:id="rId7"/>
    <p:sldId id="263" r:id="rId8"/>
    <p:sldId id="268" r:id="rId9"/>
    <p:sldId id="269" r:id="rId10"/>
    <p:sldId id="272" r:id="rId11"/>
    <p:sldId id="258" r:id="rId12"/>
    <p:sldId id="265" r:id="rId13"/>
    <p:sldId id="267" r:id="rId14"/>
    <p:sldId id="266" r:id="rId15"/>
    <p:sldId id="274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95999"/>
      </p:ext>
    </p:extLst>
  </p:cSld>
  <p:clrMapOvr>
    <a:masterClrMapping/>
  </p:clrMapOvr>
  <p:transition advTm="10561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9787"/>
      </p:ext>
    </p:extLst>
  </p:cSld>
  <p:clrMapOvr>
    <a:masterClrMapping/>
  </p:clrMapOvr>
  <p:transition advTm="10561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01400"/>
      </p:ext>
    </p:extLst>
  </p:cSld>
  <p:clrMapOvr>
    <a:masterClrMapping/>
  </p:clrMapOvr>
  <p:transition advTm="10561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03697"/>
      </p:ext>
    </p:extLst>
  </p:cSld>
  <p:clrMapOvr>
    <a:masterClrMapping/>
  </p:clrMapOvr>
  <p:transition advTm="10561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1255"/>
      </p:ext>
    </p:extLst>
  </p:cSld>
  <p:clrMapOvr>
    <a:masterClrMapping/>
  </p:clrMapOvr>
  <p:transition advTm="10561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33493"/>
      </p:ext>
    </p:extLst>
  </p:cSld>
  <p:clrMapOvr>
    <a:masterClrMapping/>
  </p:clrMapOvr>
  <p:transition advTm="10561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94476"/>
      </p:ext>
    </p:extLst>
  </p:cSld>
  <p:clrMapOvr>
    <a:masterClrMapping/>
  </p:clrMapOvr>
  <p:transition advTm="10561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74172"/>
      </p:ext>
    </p:extLst>
  </p:cSld>
  <p:clrMapOvr>
    <a:masterClrMapping/>
  </p:clrMapOvr>
  <p:transition advTm="10561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78869"/>
      </p:ext>
    </p:extLst>
  </p:cSld>
  <p:clrMapOvr>
    <a:masterClrMapping/>
  </p:clrMapOvr>
  <p:transition advTm="10561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06269"/>
      </p:ext>
    </p:extLst>
  </p:cSld>
  <p:clrMapOvr>
    <a:masterClrMapping/>
  </p:clrMapOvr>
  <p:transition advTm="10561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03475"/>
      </p:ext>
    </p:extLst>
  </p:cSld>
  <p:clrMapOvr>
    <a:masterClrMapping/>
  </p:clrMapOvr>
  <p:transition advTm="10561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BC2FB-41D4-4CB1-95FA-73913FF1EE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27D14-6A25-47C4-9619-ACE35659F1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3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10561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package" Target="../embeddings/_________Microsoft_Word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7704856" cy="115212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общеобразовательное учреждение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№ 571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Екатеринбург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700808"/>
            <a:ext cx="8136904" cy="460851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                                                                        </a:t>
            </a:r>
            <a:r>
              <a:rPr lang="ru-RU" sz="6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Городской конкурс - праздник</a:t>
            </a:r>
            <a:r>
              <a:rPr lang="ru-RU" sz="62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  </a:t>
            </a:r>
          </a:p>
          <a:p>
            <a:pPr algn="l"/>
            <a:r>
              <a:rPr lang="ru-RU" sz="48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                                      </a:t>
            </a:r>
            <a:r>
              <a:rPr lang="ru-RU" sz="112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«Салют героям!»</a:t>
            </a:r>
          </a:p>
          <a:p>
            <a:pPr algn="l"/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l"/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l"/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                                             </a:t>
            </a:r>
          </a:p>
          <a:p>
            <a:pPr algn="l"/>
            <a:endParaRPr lang="ru-RU" sz="31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l"/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                           </a:t>
            </a:r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Информационно-познавательный</a:t>
            </a:r>
            <a:r>
              <a:rPr lang="ru-RU" sz="3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algn="l"/>
            <a:r>
              <a:rPr lang="ru-RU" sz="3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                                                    </a:t>
            </a:r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проект</a:t>
            </a:r>
          </a:p>
          <a:p>
            <a:pPr algn="l"/>
            <a:r>
              <a:rPr lang="ru-RU" sz="77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</a:t>
            </a:r>
            <a:r>
              <a:rPr lang="ru-RU" sz="148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«Весна. Салют. </a:t>
            </a:r>
          </a:p>
          <a:p>
            <a:pPr algn="l"/>
            <a:r>
              <a:rPr lang="ru-RU" sz="77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       </a:t>
            </a:r>
            <a:r>
              <a:rPr lang="ru-RU" sz="148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Победа!» </a:t>
            </a:r>
          </a:p>
          <a:p>
            <a:pPr algn="l"/>
            <a:r>
              <a:rPr lang="ru-RU" sz="48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8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             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33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Выполнила: воспитатель</a:t>
            </a:r>
            <a:endParaRPr lang="ru-RU" sz="7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7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таршей  гр. №5 «Затейники»</a:t>
            </a:r>
            <a:endParaRPr lang="ru-RU" sz="7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7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Неволина</a:t>
            </a: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Людмила </a:t>
            </a:r>
            <a:r>
              <a:rPr lang="ru-RU" sz="7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Анатольевна</a:t>
            </a:r>
          </a:p>
          <a:p>
            <a:pPr algn="r"/>
            <a:endParaRPr lang="ru-RU" sz="19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"/>
    </mc:Choice>
    <mc:Fallback xmlns="">
      <p:transition spd="slow" advTm="355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MMERSE\Desktop\дети у памятников\IMG-20210203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3888432" cy="3156259"/>
          </a:xfrm>
          <a:prstGeom prst="rect">
            <a:avLst/>
          </a:prstGeom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формирования патриотических чувств, сохранения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гордости за своих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соотечественников, а также пополнения знаний о событиях ВОВ, войны в Афганистане (1979-89г.г.),  ребята посетили памятники в Екатеринбурге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IMMERSE\Desktop\дети у памятников\IMG-20210207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927695" cy="3606402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MMERSE\Desktop\дети у памятников\IMG-20210209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49" y="3421029"/>
            <a:ext cx="2635179" cy="3337524"/>
          </a:xfrm>
          <a:prstGeom prst="rect">
            <a:avLst/>
          </a:prstGeom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MMERSE\Desktop\дети у памятников\IMG-20210207-WA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12293"/>
            <a:ext cx="2615727" cy="3146260"/>
          </a:xfrm>
          <a:prstGeom prst="rect">
            <a:avLst/>
          </a:prstGeom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7143"/>
      </p:ext>
    </p:extLst>
  </p:cSld>
  <p:clrMapOvr>
    <a:masterClrMapping/>
  </p:clrMapOvr>
  <p:transition spd="slow" advTm="14453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IMMERSE\Desktop\DSCN12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21" y="1673567"/>
            <a:ext cx="2492490" cy="2155861"/>
          </a:xfrm>
          <a:prstGeom prst="rect">
            <a:avLst/>
          </a:prstGeom>
          <a:ln w="285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 с папами « А ну-ка, папы!», «Сильные, смелые, ловкие!» формируют у детей здоровый образ жизни, а также такие нравственные качества, как чувство товарищества и коллективизма, находчивость, волю к победе.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IMMERSE\Desktop\DSCN12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873">
            <a:off x="323703" y="2027942"/>
            <a:ext cx="2746295" cy="2006038"/>
          </a:xfrm>
          <a:prstGeom prst="rect">
            <a:avLst/>
          </a:prstGeom>
          <a:ln w="285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MMERSE\Desktop\DSCN12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0648">
            <a:off x="6134328" y="1465559"/>
            <a:ext cx="2739659" cy="2054659"/>
          </a:xfrm>
          <a:prstGeom prst="rect">
            <a:avLst/>
          </a:prstGeom>
          <a:ln w="285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MMERSE\Desktop\Новая папка\20210219_1006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0683">
            <a:off x="417846" y="4076668"/>
            <a:ext cx="4244984" cy="2307704"/>
          </a:xfrm>
          <a:prstGeom prst="rect">
            <a:avLst/>
          </a:prstGeom>
          <a:ln w="285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MMERSE\Desktop\IMG-20210219-WA00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595">
            <a:off x="4997198" y="4077072"/>
            <a:ext cx="3684864" cy="2304256"/>
          </a:xfrm>
          <a:prstGeom prst="rect">
            <a:avLst/>
          </a:prstGeom>
          <a:ln w="28575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06029"/>
      </p:ext>
    </p:extLst>
  </p:cSld>
  <p:clrMapOvr>
    <a:masterClrMapping/>
  </p:clrMapOvr>
  <p:transition spd="slow" advTm="13632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234" y="188640"/>
            <a:ext cx="4402832" cy="113328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 празднику Великой Победы детских поделок с привлечением родителей, оформление стенгазеты «Наши деды, папы – бравые солдаты!»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MMERSE\Desktop\IMG-20190429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58" y="223866"/>
            <a:ext cx="2922105" cy="2266564"/>
          </a:xfrm>
          <a:prstGeom prst="rect">
            <a:avLst/>
          </a:prstGeom>
          <a:ln w="190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MMERSE\Desktop\ГРУППА № 5\фотки дети 571. разные\23 февраля 2020\DSCN12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41168"/>
            <a:ext cx="3181788" cy="1629310"/>
          </a:xfrm>
          <a:prstGeom prst="rect">
            <a:avLst/>
          </a:prstGeom>
          <a:ln w="1905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IMMERSE\Desktop\Новая папка\IMG_20210220_091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2808312" cy="3744416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57148"/>
            <a:ext cx="2528904" cy="3371872"/>
          </a:xfrm>
          <a:prstGeom prst="rect">
            <a:avLst/>
          </a:prstGeom>
          <a:ln w="19050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657">
        <p:circle/>
      </p:transition>
    </mc:Choice>
    <mc:Fallback xmlns="">
      <p:transition spd="slow" advTm="1165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открыток ко Дню Победы с целью воспитания любви к Родине, уважения к старшему поколению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IMMERSE\Desktop\сбродик\IMG_20210324_100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8750"/>
            <a:ext cx="4608512" cy="3456384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MMERSE\Desktop\сбродик\IMG_20210325_082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314225" cy="3235669"/>
          </a:xfrm>
          <a:prstGeom prst="rect">
            <a:avLst/>
          </a:prstGeom>
          <a:ln w="1905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04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207">
        <p:split orient="vert"/>
      </p:transition>
    </mc:Choice>
    <mc:Fallback xmlns="">
      <p:transition spd="slow" advTm="1020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MMERSE\Desktop\сбродик\IMG-20210326-WA0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048672" cy="5124983"/>
          </a:xfrm>
          <a:prstGeom prst="rect">
            <a:avLst/>
          </a:prstGeom>
          <a:ln w="1905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песни «Дети войны» в исполнении </a:t>
            </a:r>
            <a:r>
              <a:rPr lang="ru-RU" sz="3200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Т.Гвердцители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33454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2376264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254922"/>
      </p:ext>
    </p:extLst>
  </p:cSld>
  <p:clrMapOvr>
    <a:masterClrMapping/>
  </p:clrMapOvr>
  <p:transition spd="slow" advTm="2113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6912768" cy="583264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Великой Отечественной войне (воспитание патриотических чувств у детей дошкольного возраста) на основе уже имеющихся представлений о войне, сохранение преемственности поколений, формирование у дошкольников уважения к военной истории России, гражданских позиций, воспитание патриотизма и чувства гордости за свою Родину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96">
        <p:fade/>
      </p:transition>
    </mc:Choice>
    <mc:Fallback xmlns="">
      <p:transition spd="med" advTm="72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16632"/>
            <a:ext cx="7005464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детей с историей ВОВ, историей малой родины,  своей семьи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 поисковой, исследовательской деятельности детей и родителей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равнение жизни современных детей с жизнью детей военных лет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мнения о недопустимости повторения войны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инсценировка песни в </a:t>
            </a:r>
            <a:r>
              <a:rPr lang="ru-RU" sz="1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исполнении </a:t>
            </a:r>
            <a:r>
              <a:rPr lang="ru-RU" sz="18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Гвердцители «Дети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войны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Планируемый результат: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интереса у детей  к военной тематике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уважительного отношения к участникам войны,  труженикам тыла, «детям войны»;  бережного отношения к семейным фотографиям и реликвиям (письма с фронта, ордена и медали, и др.)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знаний о памятниках в родном городе,  посвященных  Великой Отечественной Войне</a:t>
            </a:r>
          </a:p>
          <a:p>
            <a:pPr marL="0" indent="0">
              <a:buNone/>
            </a:pPr>
            <a:endParaRPr lang="ru-RU" sz="1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43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хроники военных лет, архивных кадров, презентации «Детство, опаленное войной»  помогает детям получить больше знаний о том, какие тяжелые испытания пришлось пережить людям в то время, в том числе детям; знакомит с историческими фактами военных лет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IMMERSE\Desktop\САЛЮТ ГЕРОЯМ\фвайо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13776"/>
            <a:ext cx="3672408" cy="2731436"/>
          </a:xfrm>
          <a:prstGeom prst="rect">
            <a:avLst/>
          </a:prstGeom>
          <a:ln w="1905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MMERSE\Desktop\Новая папка\IMG-20210302-WA0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6047"/>
            <a:ext cx="3898876" cy="2706893"/>
          </a:xfrm>
          <a:prstGeom prst="rect">
            <a:avLst/>
          </a:prstGeom>
          <a:ln w="1905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MMERSE\Desktop\САЛЮТ ГЕРОЯМ\IMG_20210316_163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82" y="4332940"/>
            <a:ext cx="4666105" cy="2356288"/>
          </a:xfrm>
          <a:prstGeom prst="rect">
            <a:avLst/>
          </a:prstGeom>
          <a:ln w="1905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463701"/>
      </p:ext>
    </p:extLst>
  </p:cSld>
  <p:clrMapOvr>
    <a:masterClrMapping/>
  </p:clrMapOvr>
  <p:transition spd="slow" advTm="9587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музея в группе способствует воссозданию атмосферы военного времени, воспитанию у детей бережного отношения к истории своего народа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IMMERSE\Desktop\Новая папка\Sent\IMG-20210304-WA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" y="1628800"/>
            <a:ext cx="5667672" cy="4250754"/>
          </a:xfrm>
          <a:prstGeom prst="rect">
            <a:avLst/>
          </a:prstGeom>
          <a:ln w="1905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MMERSE\Desktop\Новая папка\IMG_20210304_090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560" y="2348880"/>
            <a:ext cx="3412329" cy="434613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185271"/>
      </p:ext>
    </p:extLst>
  </p:cSld>
  <p:clrMapOvr>
    <a:masterClrMapping/>
  </p:clrMapOvr>
  <p:transition spd="slow" advTm="9843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детьми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«Дети войны» помогает расширению их представлений о том, какой тяжелое детство было у детей тех лет, формированию мнения о недопустимости повторения войны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Людмила\Desktop\Новая папка\IMG_20210309_152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17988"/>
            <a:ext cx="6408712" cy="4931134"/>
          </a:xfrm>
          <a:prstGeom prst="rect">
            <a:avLst/>
          </a:prstGeom>
          <a:ln w="1905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24691"/>
      </p:ext>
    </p:extLst>
  </p:cSld>
  <p:clrMapOvr>
    <a:masterClrMapping/>
  </p:clrMapOvr>
  <p:transition spd="slow" advTm="8362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Наши ребята чтут память о своих предках – дедах и прадедах, бабушках и прабабушках, которые в то время были детьми войны. Некоторые из них до сих пор помнят  те страшные дни, полные невзгод и лишений,   голода и разрухи. </a:t>
            </a:r>
            <a:br>
              <a:rPr lang="ru-RU" sz="18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</a:br>
            <a:endParaRPr lang="ru-RU" sz="18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888179"/>
              </p:ext>
            </p:extLst>
          </p:nvPr>
        </p:nvGraphicFramePr>
        <p:xfrm>
          <a:off x="3563888" y="1412776"/>
          <a:ext cx="3588699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Документ" r:id="rId4" imgW="6857819" imgH="9907171" progId="Word.Document.12">
                  <p:embed/>
                </p:oleObj>
              </mc:Choice>
              <mc:Fallback>
                <p:oleObj name="Документ" r:id="rId4" imgW="6857819" imgH="990717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3888" y="1412776"/>
                        <a:ext cx="3588699" cy="518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0129553"/>
      </p:ext>
    </p:extLst>
  </p:cSld>
  <p:clrMapOvr>
    <a:masterClrMapping/>
  </p:clrMapOvr>
  <p:transition spd="slow" advTm="10794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книг, рассматривание иллюстраций знакомят детей с событиями Великой Отечественной войны, помогают более полно почувствовать и понять то страшное время, которое скрывается всего за одним словом – «война»…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IMMERSE\Desktop\САЛЮТ ГЕРОЯМ\IMG_20210315_103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7911"/>
            <a:ext cx="3837580" cy="2611169"/>
          </a:xfrm>
          <a:prstGeom prst="rect">
            <a:avLst/>
          </a:prstGeom>
          <a:ln w="190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MMERSE\Desktop\САЛЮТ ГЕРОЯМ\IMG_20210318_154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1755"/>
            <a:ext cx="3384376" cy="3972913"/>
          </a:xfrm>
          <a:prstGeom prst="rect">
            <a:avLst/>
          </a:prstGeom>
          <a:ln w="190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MMERSE\Desktop\САЛЮТ ГЕРОЯМ\IMG_20210316_162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38211"/>
            <a:ext cx="3885567" cy="2900632"/>
          </a:xfrm>
          <a:prstGeom prst="rect">
            <a:avLst/>
          </a:prstGeom>
          <a:ln w="1905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326039"/>
      </p:ext>
    </p:extLst>
  </p:cSld>
  <p:clrMapOvr>
    <a:masterClrMapping/>
  </p:clrMapOvr>
  <p:transition spd="slow" advTm="10959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на старинном патефоне песен военных лет в исполнении 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Шульженко, Г. Виноградова, и др. помогает детям окунуться в атмосферу суровой солдатской жизни, военных событий, более полно почувствовать горе и радости фронтовых лет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IMMERSE\Desktop\Новая папка\IMG-20210302-WA00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624736" cy="4968552"/>
          </a:xfrm>
          <a:prstGeom prst="rect">
            <a:avLst/>
          </a:prstGeom>
          <a:ln w="190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967520"/>
      </p:ext>
    </p:extLst>
  </p:cSld>
  <p:clrMapOvr>
    <a:masterClrMapping/>
  </p:clrMapOvr>
  <p:transition spd="slow" advTm="12159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556</Words>
  <Application>Microsoft Office PowerPoint</Application>
  <PresentationFormat>Экран (4:3)</PresentationFormat>
  <Paragraphs>43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Comic Sans MS</vt:lpstr>
      <vt:lpstr>Times New Roman</vt:lpstr>
      <vt:lpstr>Тема Office</vt:lpstr>
      <vt:lpstr>1_Тема Office</vt:lpstr>
      <vt:lpstr>Документ</vt:lpstr>
      <vt:lpstr>Муниципальное автономное дошкольное общеобразовательное учреждение  детский сад № 571   г. Екатеринбург</vt:lpstr>
      <vt:lpstr>Цель проекта: формирование представлений о Великой Отечественной войне (воспитание патриотических чувств у детей дошкольного возраста) на основе уже имеющихся представлений о войне, сохранение преемственности поколений, формирование у дошкольников уважения к военной истории России, гражданских позиций, воспитание патриотизма и чувства гордости за свою Родину</vt:lpstr>
      <vt:lpstr>Презентация PowerPoint</vt:lpstr>
      <vt:lpstr>Просмотр хроники военных лет, архивных кадров, презентации «Детство, опаленное войной»  помогает детям получить больше знаний о том, какие тяжелые испытания пришлось пережить людям в то время, в том числе детям; знакомит с историческими фактами военных лет</vt:lpstr>
      <vt:lpstr>Создание музея в группе способствует воссозданию атмосферы военного времени, воспитанию у детей бережного отношения к истории своего народа</vt:lpstr>
      <vt:lpstr>Рассматривание детьми лэпбука «Дети войны» помогает расширению их представлений о том, какой тяжелое детство было у детей тех лет, формированию мнения о недопустимости повторения войны</vt:lpstr>
      <vt:lpstr>Наши ребята чтут память о своих предках – дедах и прадедах, бабушках и прабабушках, которые в то время были детьми войны. Некоторые из них до сих пор помнят  те страшные дни, полные невзгод и лишений,   голода и разрухи.  </vt:lpstr>
      <vt:lpstr>Чтение книг, рассматривание иллюстраций знакомят детей с событиями Великой Отечественной войны, помогают более полно почувствовать и понять то страшное время, которое скрывается всего за одним словом – «война»…</vt:lpstr>
      <vt:lpstr>Слушание на старинном патефоне песен военных лет в исполнении  К. Шульженко, Г. Виноградова, и др. помогает детям окунуться в атмосферу суровой солдатской жизни, военных событий, более полно почувствовать горе и радости фронтовых лет</vt:lpstr>
      <vt:lpstr>   В целях формирования патриотических чувств, сохранения и развития чувства гордости за своих соотечественников, а также пополнения знаний о событиях ВОВ, войны в Афганистане (1979-89г.г.),  ребята посетили памятники в Екатеринбурге  </vt:lpstr>
      <vt:lpstr>Спортивные праздники с папами « А ну-ка, папы!», «Сильные, смелые, ловкие!» формируют у детей здоровый образ жизни, а также такие нравственные качества, как чувство товарищества и коллективизма, находчивость, волю к победе.</vt:lpstr>
      <vt:lpstr>Выставка к празднику Великой Победы детских поделок с привлечением родителей, оформление стенгазеты «Наши деды, папы – бравые солдаты!»</vt:lpstr>
      <vt:lpstr>Изготовление открыток ко Дню Победы с целью воспитания любви к Родине, уважения к старшему поколению</vt:lpstr>
      <vt:lpstr>Инсценировка песни «Дети войны» в исполнении Т.Гвердцители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общеобразовательное учреждение – детский сад № 571   г. Екатеринбург</dc:title>
  <dc:creator>IMMERSE</dc:creator>
  <cp:lastModifiedBy>Пользователь Windows</cp:lastModifiedBy>
  <cp:revision>63</cp:revision>
  <dcterms:created xsi:type="dcterms:W3CDTF">2021-02-18T11:00:59Z</dcterms:created>
  <dcterms:modified xsi:type="dcterms:W3CDTF">2021-03-30T09:30:41Z</dcterms:modified>
</cp:coreProperties>
</file>