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4" r:id="rId5"/>
    <p:sldId id="274" r:id="rId6"/>
    <p:sldId id="265" r:id="rId7"/>
    <p:sldId id="266" r:id="rId8"/>
    <p:sldId id="269" r:id="rId9"/>
    <p:sldId id="270" r:id="rId10"/>
    <p:sldId id="271" r:id="rId11"/>
    <p:sldId id="273" r:id="rId12"/>
    <p:sldId id="275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349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9318B25-97A5-4A4F-8BDF-80A03BFCF3E1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0DA6042-1ECF-42FF-8E89-634B0C381EC9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рор\b8cc486f68e41c8b6a92a4f2a33ba032--watch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39" y="756387"/>
            <a:ext cx="8424936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229200"/>
            <a:ext cx="7924800" cy="5760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6021288"/>
            <a:ext cx="7924800" cy="504056"/>
          </a:xfrm>
        </p:spPr>
        <p:txBody>
          <a:bodyPr/>
          <a:lstStyle/>
          <a:p>
            <a:pPr algn="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339752" y="188640"/>
            <a:ext cx="439248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2"/>
                </a:solidFill>
              </a:rPr>
              <a:t>МАДОУ детский сад №571</a:t>
            </a:r>
            <a:endParaRPr lang="ru-RU" b="1" i="1" dirty="0">
              <a:solidFill>
                <a:schemeClr val="tx2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6712" y="5229200"/>
            <a:ext cx="5415408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2"/>
                </a:solidFill>
              </a:rPr>
              <a:t>Воспитатель: </a:t>
            </a:r>
            <a:r>
              <a:rPr lang="ru-RU" b="1" i="1" dirty="0" err="1" smtClean="0">
                <a:solidFill>
                  <a:schemeClr val="tx2"/>
                </a:solidFill>
              </a:rPr>
              <a:t>Дулесова</a:t>
            </a:r>
            <a:r>
              <a:rPr lang="ru-RU" b="1" i="1" dirty="0" smtClean="0">
                <a:solidFill>
                  <a:schemeClr val="tx2"/>
                </a:solidFill>
              </a:rPr>
              <a:t> Светлана Александровна</a:t>
            </a:r>
            <a:endParaRPr lang="ru-RU" b="1" i="1" dirty="0">
              <a:solidFill>
                <a:schemeClr val="tx2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4048" y="5877272"/>
            <a:ext cx="3672408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2"/>
                </a:solidFill>
              </a:rPr>
              <a:t>Участники: группа «Почемучки»</a:t>
            </a:r>
            <a:endParaRPr lang="ru-RU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70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Готовим, пробуем, едим.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pc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3 </a:t>
            </a:r>
            <a:r>
              <a:rPr lang="ru-RU" sz="4000" spc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этап: </a:t>
            </a:r>
            <a:r>
              <a:rPr lang="ru-RU" sz="4000" spc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заключительный</a:t>
            </a:r>
            <a:endParaRPr lang="ru-RU" dirty="0">
              <a:latin typeface="+mn-lt"/>
            </a:endParaRPr>
          </a:p>
        </p:txBody>
      </p:sp>
      <p:pic>
        <p:nvPicPr>
          <p:cNvPr id="4098" name="Picture 2" descr="C:\Users\user\Desktop\Новая папка (3)\20210325_1335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3" t="5072" r="27868" b="8895"/>
          <a:stretch/>
        </p:blipFill>
        <p:spPr bwMode="auto">
          <a:xfrm>
            <a:off x="6660232" y="404664"/>
            <a:ext cx="1828801" cy="20444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444208" y="2449125"/>
            <a:ext cx="2520280" cy="4148227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u="sng" dirty="0" smtClean="0">
                <a:solidFill>
                  <a:schemeClr val="tx2"/>
                </a:solidFill>
              </a:rPr>
              <a:t>Рецепт конфет из пророщенной пшеницы</a:t>
            </a:r>
          </a:p>
          <a:p>
            <a:pPr algn="ctr"/>
            <a:endParaRPr lang="ru-RU" b="1" i="1" u="sng" dirty="0" smtClean="0">
              <a:solidFill>
                <a:schemeClr val="tx2"/>
              </a:solidFill>
            </a:endParaRPr>
          </a:p>
          <a:p>
            <a:pPr algn="ctr"/>
            <a:r>
              <a:rPr lang="ru-RU" b="1" i="1" dirty="0" smtClean="0">
                <a:solidFill>
                  <a:schemeClr val="tx2"/>
                </a:solidFill>
              </a:rPr>
              <a:t>Смешать толченую курагу, пророщенные зерна, мед, из полученной массы приготовить шарики и обвалять их в кокосовой стружке или кунжуте.</a:t>
            </a:r>
            <a:endParaRPr lang="ru-RU" b="1" i="1" dirty="0">
              <a:solidFill>
                <a:schemeClr val="tx2"/>
              </a:solidFill>
            </a:endParaRPr>
          </a:p>
        </p:txBody>
      </p:sp>
      <p:pic>
        <p:nvPicPr>
          <p:cNvPr id="2050" name="Picture 2" descr="C:\Users\user\Desktop\Новая папка (3)\20210325_1555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5796136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602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Готовим, пробуем, едим.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spc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3 этап: заключительный</a:t>
            </a:r>
            <a:endParaRPr lang="ru-RU" dirty="0">
              <a:latin typeface="+mn-lt"/>
            </a:endParaRPr>
          </a:p>
        </p:txBody>
      </p:sp>
      <p:pic>
        <p:nvPicPr>
          <p:cNvPr id="3074" name="Picture 2" descr="C:\Users\user\Desktop\Новая папка (3)\20210325_1558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21"/>
          <a:stretch/>
        </p:blipFill>
        <p:spPr bwMode="auto">
          <a:xfrm>
            <a:off x="323528" y="2317034"/>
            <a:ext cx="4392487" cy="33995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Новая папка (3)\20210325_1559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00"/>
          <a:stretch/>
        </p:blipFill>
        <p:spPr bwMode="auto">
          <a:xfrm>
            <a:off x="4571999" y="2348880"/>
            <a:ext cx="4440577" cy="39965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74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+mn-lt"/>
              </a:rPr>
              <a:t>ВНИМАНИЕ!</a:t>
            </a:r>
            <a:endParaRPr lang="ru-RU" sz="6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8194" name="Picture 2" descr="C:\Users\user\Desktop\Новая папка (3)\20210326_0905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18889" r="54107"/>
          <a:stretch/>
        </p:blipFill>
        <p:spPr bwMode="auto">
          <a:xfrm>
            <a:off x="539552" y="1628800"/>
            <a:ext cx="2664296" cy="46946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d0b0d0bbd0bbd0b5d180d0b3d0b8d18f-d0bdd0b0-d0b3d0bbd18ed182d0b5d0bd-d183-d0b4d0b5d182d0b5d0b9-d0b8-d0b2d0b7d180d0bed181d0bbd18bd185_5f8e03d32134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772817"/>
            <a:ext cx="5638006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827584" y="548680"/>
            <a:ext cx="756084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СПАСИБО ЗА ВНИМАНИЕ</a:t>
            </a:r>
            <a:r>
              <a:rPr lang="ru-RU" sz="3600" b="1" dirty="0">
                <a:solidFill>
                  <a:schemeClr val="tx2"/>
                </a:solidFill>
              </a:rPr>
              <a:t>!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user\Desktop\Новая папка (3)\20210325_1608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65" y="1988840"/>
            <a:ext cx="7596336" cy="42729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89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48680"/>
            <a:ext cx="79248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ЦЕЛЬ ПРОЕКТА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dirty="0">
                <a:solidFill>
                  <a:schemeClr val="tx2"/>
                </a:solidFill>
                <a:latin typeface="+mn-lt"/>
              </a:rPr>
              <a:t>Формирование представлений о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пользе пророщенной пшеницы</a:t>
            </a:r>
            <a:r>
              <a:rPr lang="ru-RU" sz="2500" dirty="0" smtClean="0">
                <a:solidFill>
                  <a:schemeClr val="tx2"/>
                </a:solidFill>
                <a:latin typeface="+mn-lt"/>
              </a:rPr>
              <a:t>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85800" y="2132856"/>
            <a:ext cx="7924800" cy="4320480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4000" b="1" dirty="0" smtClean="0"/>
              <a:t>ЗАДАЧИ ПРОЕКТА</a:t>
            </a:r>
          </a:p>
          <a:p>
            <a:pPr lvl="0"/>
            <a:r>
              <a:rPr lang="ru-RU" sz="4000" dirty="0" smtClean="0"/>
              <a:t>-Узнать историю пшеницы.</a:t>
            </a:r>
          </a:p>
          <a:p>
            <a:pPr lvl="0"/>
            <a:r>
              <a:rPr lang="ru-RU" sz="4000" dirty="0" smtClean="0"/>
              <a:t>- Рассмотреть целебные свойства    пророщенной пшеницы.</a:t>
            </a:r>
            <a:endParaRPr lang="ru-RU" sz="4000" dirty="0"/>
          </a:p>
          <a:p>
            <a:pPr lvl="0"/>
            <a:r>
              <a:rPr lang="ru-RU" sz="4000" dirty="0"/>
              <a:t>-Воспитание интереса </a:t>
            </a:r>
            <a:r>
              <a:rPr lang="ru-RU" sz="4000" dirty="0" smtClean="0"/>
              <a:t>к здоровому питанию.</a:t>
            </a:r>
            <a:endParaRPr lang="ru-RU" sz="4000" dirty="0"/>
          </a:p>
          <a:p>
            <a:pPr lvl="0"/>
            <a:r>
              <a:rPr lang="ru-RU" sz="4000" dirty="0"/>
              <a:t>-Формирование </a:t>
            </a:r>
            <a:r>
              <a:rPr lang="ru-RU" sz="4000" dirty="0" smtClean="0"/>
              <a:t>бережного </a:t>
            </a:r>
            <a:r>
              <a:rPr lang="ru-RU" sz="4000" dirty="0"/>
              <a:t>отношения к </a:t>
            </a:r>
            <a:r>
              <a:rPr lang="ru-RU" sz="4000" dirty="0" smtClean="0"/>
              <a:t>природе, как к источнику экологически чистых продуктов питания и лекарств.</a:t>
            </a:r>
            <a:endParaRPr lang="ru-RU" sz="4000" dirty="0"/>
          </a:p>
          <a:p>
            <a:pPr lvl="0"/>
            <a:r>
              <a:rPr lang="ru-RU" sz="4000" dirty="0" smtClean="0"/>
              <a:t>-Пошагово исследовать процесс (технологию) проращивания пшеничных зерен.</a:t>
            </a:r>
            <a:endParaRPr lang="ru-RU" sz="4000" dirty="0"/>
          </a:p>
          <a:p>
            <a:pPr lvl="0"/>
            <a:r>
              <a:rPr lang="ru-RU" sz="4000" dirty="0" smtClean="0"/>
              <a:t>-Приготовление конфет из пророщенной пшеницы.</a:t>
            </a:r>
            <a:endParaRPr lang="ru-RU" sz="4000" dirty="0"/>
          </a:p>
          <a:p>
            <a:endParaRPr lang="ru-RU" sz="4000" b="1" dirty="0">
              <a:latin typeface="+mj-lt"/>
            </a:endParaRPr>
          </a:p>
        </p:txBody>
      </p:sp>
      <p:pic>
        <p:nvPicPr>
          <p:cNvPr id="5" name="Picture 4" descr="C:\Users\Домик\Desktop\pwenica_pror_0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1808075" cy="12277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C:\Users\Домик\Desktop\ov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60000">
            <a:off x="6830272" y="1662494"/>
            <a:ext cx="1644433" cy="18120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905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04664"/>
            <a:ext cx="7924800" cy="11521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2"/>
                </a:solidFill>
                <a:latin typeface="+mn-lt"/>
              </a:rPr>
              <a:t>ЭТАПЫ ПРОЕКТА</a:t>
            </a:r>
            <a:endParaRPr lang="ru-RU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27584" y="1916832"/>
            <a:ext cx="7924800" cy="4098776"/>
          </a:xfrm>
        </p:spPr>
        <p:txBody>
          <a:bodyPr/>
          <a:lstStyle/>
          <a:p>
            <a:pPr algn="r"/>
            <a:r>
              <a:rPr lang="ru-RU" sz="3600" b="1" dirty="0"/>
              <a:t>1 этап: </a:t>
            </a:r>
            <a:r>
              <a:rPr lang="ru-RU" sz="3600" dirty="0"/>
              <a:t>организационный                (</a:t>
            </a:r>
            <a:r>
              <a:rPr lang="ru-RU" sz="3600" dirty="0" smtClean="0"/>
              <a:t>01-02 марта)</a:t>
            </a:r>
          </a:p>
          <a:p>
            <a:pPr algn="r"/>
            <a:r>
              <a:rPr lang="ru-RU" sz="3600" b="1" dirty="0" smtClean="0"/>
              <a:t>              2 этап: </a:t>
            </a:r>
            <a:r>
              <a:rPr lang="ru-RU" sz="3600" dirty="0" smtClean="0"/>
              <a:t>содержательный (02-04 марта)</a:t>
            </a:r>
          </a:p>
          <a:p>
            <a:pPr algn="just"/>
            <a:r>
              <a:rPr lang="ru-RU" sz="3600" b="1" dirty="0" smtClean="0"/>
              <a:t>  </a:t>
            </a:r>
            <a:r>
              <a:rPr lang="ru-RU" sz="3600" b="1" dirty="0"/>
              <a:t>3 этап: </a:t>
            </a:r>
            <a:r>
              <a:rPr lang="ru-RU" sz="3600" dirty="0"/>
              <a:t>заключительный</a:t>
            </a:r>
          </a:p>
          <a:p>
            <a:pPr algn="r"/>
            <a:r>
              <a:rPr lang="ru-RU" sz="3600" dirty="0" smtClean="0"/>
              <a:t>(05 марта</a:t>
            </a:r>
            <a:r>
              <a:rPr lang="ru-RU" sz="3600" dirty="0"/>
              <a:t>)</a:t>
            </a:r>
          </a:p>
          <a:p>
            <a:endParaRPr lang="ru-RU" sz="2140" dirty="0">
              <a:latin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150649"/>
            <a:ext cx="2952328" cy="1954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40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4827240"/>
          </a:xfrm>
        </p:spPr>
        <p:txBody>
          <a:bodyPr/>
          <a:lstStyle/>
          <a:p>
            <a:pPr marL="285750" lvl="0" indent="-285750" algn="just">
              <a:spcBef>
                <a:spcPts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2"/>
                </a:solidFill>
              </a:rPr>
              <a:t>Первое знакомство детей с полезными свойствами пророщенной пшеницы.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151216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</a:pPr>
            <a:r>
              <a:rPr lang="ru-RU" sz="4400" spc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1 этап: организационный</a:t>
            </a:r>
            <a:r>
              <a:rPr lang="ru-RU" sz="4000" spc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latin typeface="Constantia"/>
              </a:rPr>
              <a:t/>
            </a:r>
            <a:br>
              <a:rPr lang="ru-RU" sz="4000" spc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latin typeface="Constantia"/>
              </a:rPr>
            </a:br>
            <a:endParaRPr lang="ru-RU" dirty="0"/>
          </a:p>
        </p:txBody>
      </p:sp>
      <p:pic>
        <p:nvPicPr>
          <p:cNvPr id="6146" name="Picture 2" descr="C:\Users\user\Desktop\Новая папка (3)\20210326_0853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524328" cy="42324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628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lvl="0" indent="-285750" algn="just">
              <a:spcBef>
                <a:spcPts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2"/>
                </a:solidFill>
              </a:rPr>
              <a:t>Изучаем  </a:t>
            </a:r>
            <a:r>
              <a:rPr lang="ru-RU" sz="2400" b="1" dirty="0">
                <a:solidFill>
                  <a:schemeClr val="tx2"/>
                </a:solidFill>
              </a:rPr>
              <a:t>технологию проращивания.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spc="0" dirty="0">
                <a:ln>
                  <a:noFill/>
                </a:ln>
                <a:solidFill>
                  <a:schemeClr val="tx2"/>
                </a:solidFill>
                <a:effectLst/>
                <a:latin typeface="Times New Roman"/>
              </a:rPr>
              <a:t>1 этап: организационный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7170" name="Picture 2" descr="C:\Users\user\Desktop\Новая папка (3)\20210326_0859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388424" cy="47184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93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179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Технология приготовления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</a:rPr>
              <a:t>Перебираем зерна пшеницы.        Помещаем в контейнер.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pc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2 этап</a:t>
            </a:r>
            <a:r>
              <a:rPr lang="ru-RU" sz="4000" spc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: </a:t>
            </a:r>
            <a:r>
              <a:rPr lang="ru-RU" sz="4000" spc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содержательный</a:t>
            </a:r>
            <a:endParaRPr lang="ru-RU" dirty="0">
              <a:latin typeface="+mn-lt"/>
            </a:endParaRPr>
          </a:p>
        </p:txBody>
      </p:sp>
      <p:pic>
        <p:nvPicPr>
          <p:cNvPr id="5" name="Рисунок 4" descr="C:\Users\user\Desktop\Новая папка (3)\20210322_09141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93" t="-207" r="28395" b="2141"/>
          <a:stretch/>
        </p:blipFill>
        <p:spPr bwMode="auto">
          <a:xfrm>
            <a:off x="5109829" y="2420888"/>
            <a:ext cx="2880320" cy="42210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122" name="Picture 2" descr="C:\Users\user\Desktop\Новая папка (3)\20210326_07435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8"/>
          <a:stretch/>
        </p:blipFill>
        <p:spPr bwMode="auto">
          <a:xfrm>
            <a:off x="244929" y="2852936"/>
            <a:ext cx="4839127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4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Тщательно промываем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spc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2 этап: содержательный</a:t>
            </a:r>
            <a:endParaRPr lang="ru-RU" dirty="0">
              <a:latin typeface="+mn-lt"/>
            </a:endParaRPr>
          </a:p>
        </p:txBody>
      </p:sp>
      <p:pic>
        <p:nvPicPr>
          <p:cNvPr id="1026" name="Picture 2" descr="C:\Users\user\Desktop\Новая папка (3)\20210322_0915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772356" cy="4371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64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tx2"/>
                </a:solidFill>
              </a:rPr>
              <a:t>НАБЛЮДАЕМ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spc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2 этап: содержательный</a:t>
            </a:r>
            <a:endParaRPr lang="ru-RU" dirty="0">
              <a:latin typeface="+mn-lt"/>
            </a:endParaRPr>
          </a:p>
        </p:txBody>
      </p:sp>
      <p:pic>
        <p:nvPicPr>
          <p:cNvPr id="2050" name="Picture 2" descr="C:\Users\user\Desktop\Новая папка (3)\20210322_0916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132856"/>
            <a:ext cx="4864541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Новая папка (3)\20210324_1636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9"/>
          <a:stretch/>
        </p:blipFill>
        <p:spPr bwMode="auto">
          <a:xfrm>
            <a:off x="471200" y="4807753"/>
            <a:ext cx="1984429" cy="1861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Новая папка (3)\20210325_13323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5" t="20648" r="42016" b="20748"/>
          <a:stretch/>
        </p:blipFill>
        <p:spPr bwMode="auto">
          <a:xfrm>
            <a:off x="3116843" y="4869160"/>
            <a:ext cx="1999217" cy="1800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Новая папка (3)\20210325_1524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165" y="1556792"/>
            <a:ext cx="2794811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306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Пробуем.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spc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3 </a:t>
            </a:r>
            <a:r>
              <a:rPr lang="ru-RU" sz="4000" spc="0" dirty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этап: </a:t>
            </a:r>
            <a:r>
              <a:rPr lang="ru-RU" sz="4000" spc="0" dirty="0" smtClean="0">
                <a:ln>
                  <a:noFill/>
                </a:ln>
                <a:solidFill>
                  <a:schemeClr val="tx2"/>
                </a:solidFill>
                <a:effectLst/>
                <a:latin typeface="+mn-lt"/>
              </a:rPr>
              <a:t>заключительный</a:t>
            </a:r>
            <a:endParaRPr lang="ru-RU" dirty="0">
              <a:latin typeface="+mn-lt"/>
            </a:endParaRPr>
          </a:p>
        </p:txBody>
      </p:sp>
      <p:pic>
        <p:nvPicPr>
          <p:cNvPr id="3074" name="Picture 2" descr="C:\Users\user\Desktop\Новая папка (3)\20210324_1635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640849" cy="42979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5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455</TotalTime>
  <Words>208</Words>
  <Application>Microsoft Office PowerPoint</Application>
  <PresentationFormat>Экран (4:3)</PresentationFormat>
  <Paragraphs>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Презентация PowerPoint</vt:lpstr>
      <vt:lpstr>ЦЕЛЬ ПРОЕКТА Формирование представлений о пользе пророщенной пшеницы.</vt:lpstr>
      <vt:lpstr>ЭТАПЫ ПРОЕКТА</vt:lpstr>
      <vt:lpstr>1 этап: организационный </vt:lpstr>
      <vt:lpstr>1 этап: организационный</vt:lpstr>
      <vt:lpstr>2 этап: содержательный</vt:lpstr>
      <vt:lpstr>2 этап: содержательный</vt:lpstr>
      <vt:lpstr>2 этап: содержательный</vt:lpstr>
      <vt:lpstr>3 этап: заключительный</vt:lpstr>
      <vt:lpstr>3 этап: заключительный</vt:lpstr>
      <vt:lpstr>3 этап: заключительный</vt:lpstr>
      <vt:lpstr>ВНИМАНИЕ!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36</cp:revision>
  <dcterms:created xsi:type="dcterms:W3CDTF">2021-03-23T15:28:27Z</dcterms:created>
  <dcterms:modified xsi:type="dcterms:W3CDTF">2021-03-26T09:48:10Z</dcterms:modified>
</cp:coreProperties>
</file>