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74" r:id="rId6"/>
    <p:sldId id="265" r:id="rId7"/>
    <p:sldId id="266" r:id="rId8"/>
    <p:sldId id="269" r:id="rId9"/>
    <p:sldId id="270" r:id="rId10"/>
    <p:sldId id="271" r:id="rId11"/>
    <p:sldId id="273" r:id="rId12"/>
    <p:sldId id="27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18B25-97A5-4A4F-8BDF-80A03BFCF3E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DA6042-1ECF-42FF-8E89-634B0C381EC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р\b8cc486f68e41c8b6a92a4f2a33ba032--w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9" y="756387"/>
            <a:ext cx="84249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29200"/>
            <a:ext cx="7924800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021288"/>
            <a:ext cx="7924800" cy="504056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88640"/>
            <a:ext cx="43924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МАДОУ детский сад №571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712" y="5229200"/>
            <a:ext cx="5415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Воспитатель: </a:t>
            </a:r>
            <a:r>
              <a:rPr lang="ru-RU" b="1" i="1" dirty="0" err="1" smtClean="0">
                <a:solidFill>
                  <a:schemeClr val="tx2"/>
                </a:solidFill>
              </a:rPr>
              <a:t>Дулесова</a:t>
            </a:r>
            <a:r>
              <a:rPr lang="ru-RU" b="1" i="1" dirty="0" smtClean="0">
                <a:solidFill>
                  <a:schemeClr val="tx2"/>
                </a:solidFill>
              </a:rPr>
              <a:t> Светлана Александровна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5877272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/>
                </a:solidFill>
              </a:rPr>
              <a:t>Участники: группа «Почемучки»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Готовим, пробуем, едим.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3 </a:t>
            </a:r>
            <a:r>
              <a:rPr lang="ru-RU" sz="40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этап: </a:t>
            </a:r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заключительный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C:\Users\user\Desktop\Новая папка (3)\20210325_1335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5072" r="27868" b="8895"/>
          <a:stretch/>
        </p:blipFill>
        <p:spPr bwMode="auto">
          <a:xfrm>
            <a:off x="6660232" y="404664"/>
            <a:ext cx="1828801" cy="204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44208" y="2449125"/>
            <a:ext cx="2520280" cy="41482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2"/>
                </a:solidFill>
              </a:rPr>
              <a:t>Рецепт конфет из пророщенной пшеницы</a:t>
            </a:r>
          </a:p>
          <a:p>
            <a:pPr algn="ctr"/>
            <a:endParaRPr lang="ru-RU" b="1" i="1" u="sng" dirty="0" smtClean="0">
              <a:solidFill>
                <a:schemeClr val="tx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Смешать толченую курагу, пророщенные зерна, мед, из полученной массы приготовить шарики и обвалять их в кокосовой стружке или кунжуте.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user\Desktop\Новая папка (3)\20210325_155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79613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Готовим, пробуем, едим.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3 этап: заключительный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C:\Users\user\Desktop\Новая папка (3)\20210325_155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1"/>
          <a:stretch/>
        </p:blipFill>
        <p:spPr bwMode="auto">
          <a:xfrm>
            <a:off x="323528" y="2317034"/>
            <a:ext cx="4392487" cy="3399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20210325_1559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/>
        </p:blipFill>
        <p:spPr bwMode="auto">
          <a:xfrm>
            <a:off x="4571999" y="2348880"/>
            <a:ext cx="4440577" cy="399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+mn-lt"/>
              </a:rPr>
              <a:t>ВНИМАНИЕ!</a:t>
            </a:r>
            <a:endParaRPr lang="ru-RU" sz="6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C:\Users\user\Desktop\Новая папка (3)\20210326_0905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8889" r="54107"/>
          <a:stretch/>
        </p:blipFill>
        <p:spPr bwMode="auto">
          <a:xfrm>
            <a:off x="539552" y="1628800"/>
            <a:ext cx="2664296" cy="4694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0b0d0bbd0bbd0b5d180d0b3d0b8d18f-d0bdd0b0-d0b3d0bbd18ed182d0b5d0bd-d183-d0b4d0b5d182d0b5d0b9-d0b8-d0b2d0b7d180d0bed181d0bbd18bd185_5f8e03d3213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7"/>
            <a:ext cx="563800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548680"/>
            <a:ext cx="75608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СПАСИБО ЗА ВНИМАНИЕ</a:t>
            </a:r>
            <a:r>
              <a:rPr lang="ru-RU" sz="3600" b="1" dirty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Новая папка (3)\20210325_160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1988840"/>
            <a:ext cx="7596336" cy="4272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924800" cy="13681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 ПРОЕКТА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+mn-lt"/>
              </a:rPr>
              <a:t>Формирование представлений о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пользе пророщенной пшеницы</a:t>
            </a:r>
            <a:r>
              <a:rPr lang="ru-RU" sz="2500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2132856"/>
            <a:ext cx="7924800" cy="43204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000" b="1" dirty="0" smtClean="0"/>
              <a:t>ЗАДАЧИ ПРОЕКТА</a:t>
            </a:r>
          </a:p>
          <a:p>
            <a:pPr lvl="0"/>
            <a:r>
              <a:rPr lang="ru-RU" sz="4000" dirty="0" smtClean="0"/>
              <a:t>-Узнать историю пшеницы.</a:t>
            </a:r>
          </a:p>
          <a:p>
            <a:pPr lvl="0"/>
            <a:r>
              <a:rPr lang="ru-RU" sz="4000" dirty="0" smtClean="0"/>
              <a:t>- Рассмотреть целебные свойства    пророщенной пшеницы.</a:t>
            </a:r>
            <a:endParaRPr lang="ru-RU" sz="4000" dirty="0"/>
          </a:p>
          <a:p>
            <a:pPr lvl="0"/>
            <a:r>
              <a:rPr lang="ru-RU" sz="4000" dirty="0"/>
              <a:t>-Воспитание интереса </a:t>
            </a:r>
            <a:r>
              <a:rPr lang="ru-RU" sz="4000" dirty="0" smtClean="0"/>
              <a:t>к здоровому питанию.</a:t>
            </a:r>
            <a:endParaRPr lang="ru-RU" sz="4000" dirty="0"/>
          </a:p>
          <a:p>
            <a:pPr lvl="0"/>
            <a:r>
              <a:rPr lang="ru-RU" sz="4000" dirty="0"/>
              <a:t>-Формирование </a:t>
            </a:r>
            <a:r>
              <a:rPr lang="ru-RU" sz="4000" dirty="0" smtClean="0"/>
              <a:t>бережного </a:t>
            </a:r>
            <a:r>
              <a:rPr lang="ru-RU" sz="4000" dirty="0"/>
              <a:t>отношения к </a:t>
            </a:r>
            <a:r>
              <a:rPr lang="ru-RU" sz="4000" dirty="0" smtClean="0"/>
              <a:t>природе, как к источнику экологически чистых продуктов питания и лекарств.</a:t>
            </a:r>
            <a:endParaRPr lang="ru-RU" sz="4000" dirty="0"/>
          </a:p>
          <a:p>
            <a:pPr lvl="0"/>
            <a:r>
              <a:rPr lang="ru-RU" sz="4000" dirty="0" smtClean="0"/>
              <a:t>-Пошагово исследовать процесс (технологию) проращивания пшеничных зерен.</a:t>
            </a:r>
            <a:endParaRPr lang="ru-RU" sz="4000" dirty="0"/>
          </a:p>
          <a:p>
            <a:pPr lvl="0"/>
            <a:r>
              <a:rPr lang="ru-RU" sz="4000" dirty="0" smtClean="0"/>
              <a:t>-Приготовление конфет из пророщенной пшеницы.</a:t>
            </a:r>
            <a:endParaRPr lang="ru-RU" sz="4000" dirty="0"/>
          </a:p>
          <a:p>
            <a:endParaRPr lang="ru-RU" sz="4000" b="1" dirty="0">
              <a:latin typeface="+mj-lt"/>
            </a:endParaRPr>
          </a:p>
        </p:txBody>
      </p:sp>
      <p:pic>
        <p:nvPicPr>
          <p:cNvPr id="5" name="Picture 4" descr="C:\Users\Домик\Desktop\pwenica_pror_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808075" cy="1227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Домик\Desktop\o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0000">
            <a:off x="6830272" y="1662494"/>
            <a:ext cx="1644433" cy="1812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0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n-lt"/>
              </a:rPr>
              <a:t>ЭТАПЫ ПРОЕКТА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924800" cy="4098776"/>
          </a:xfrm>
        </p:spPr>
        <p:txBody>
          <a:bodyPr/>
          <a:lstStyle/>
          <a:p>
            <a:pPr algn="r"/>
            <a:r>
              <a:rPr lang="ru-RU" sz="3600" b="1" dirty="0"/>
              <a:t>1 этап: </a:t>
            </a:r>
            <a:r>
              <a:rPr lang="ru-RU" sz="3600" dirty="0"/>
              <a:t>организационный                (</a:t>
            </a:r>
            <a:r>
              <a:rPr lang="ru-RU" sz="3600" dirty="0" smtClean="0"/>
              <a:t>01-02 марта)</a:t>
            </a:r>
          </a:p>
          <a:p>
            <a:pPr algn="r"/>
            <a:r>
              <a:rPr lang="ru-RU" sz="3600" b="1" dirty="0" smtClean="0"/>
              <a:t>              2 этап: </a:t>
            </a:r>
            <a:r>
              <a:rPr lang="ru-RU" sz="3600" dirty="0" smtClean="0"/>
              <a:t>содержательный (02-04 марта)</a:t>
            </a:r>
          </a:p>
          <a:p>
            <a:pPr algn="just"/>
            <a:r>
              <a:rPr lang="ru-RU" sz="3600" b="1" dirty="0" smtClean="0"/>
              <a:t>  </a:t>
            </a:r>
            <a:r>
              <a:rPr lang="ru-RU" sz="3600" b="1" dirty="0"/>
              <a:t>3 этап: </a:t>
            </a:r>
            <a:r>
              <a:rPr lang="ru-RU" sz="3600" dirty="0"/>
              <a:t>заключительный</a:t>
            </a:r>
          </a:p>
          <a:p>
            <a:pPr algn="r"/>
            <a:r>
              <a:rPr lang="ru-RU" sz="3600" dirty="0" smtClean="0"/>
              <a:t>(05 марта</a:t>
            </a:r>
            <a:r>
              <a:rPr lang="ru-RU" sz="3600" dirty="0"/>
              <a:t>)</a:t>
            </a:r>
          </a:p>
          <a:p>
            <a:endParaRPr lang="ru-RU" sz="2140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50649"/>
            <a:ext cx="2952328" cy="195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27240"/>
          </a:xfrm>
        </p:spPr>
        <p:txBody>
          <a:bodyPr/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Первое знакомство детей с полезными свойствами пророщенной пшеницы.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151216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4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 этап: организационный</a:t>
            </a:r>
            <a:r>
              <a:rPr lang="ru-RU" sz="4000" spc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latin typeface="Constantia"/>
              </a:rPr>
              <a:t/>
            </a:r>
            <a:br>
              <a:rPr lang="ru-RU" sz="4000" spc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latin typeface="Constantia"/>
              </a:rPr>
            </a:br>
            <a:endParaRPr lang="ru-RU" dirty="0"/>
          </a:p>
        </p:txBody>
      </p:sp>
      <p:pic>
        <p:nvPicPr>
          <p:cNvPr id="6146" name="Picture 2" descr="C:\Users\user\Desktop\Новая папка (3)\20210326_085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524328" cy="4232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Изучаем  </a:t>
            </a:r>
            <a:r>
              <a:rPr lang="ru-RU" sz="2400" b="1" dirty="0">
                <a:solidFill>
                  <a:schemeClr val="tx2"/>
                </a:solidFill>
              </a:rPr>
              <a:t>технологию проращивания.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0" dirty="0">
                <a:ln>
                  <a:noFill/>
                </a:ln>
                <a:solidFill>
                  <a:schemeClr val="tx2"/>
                </a:solidFill>
                <a:effectLst/>
                <a:latin typeface="Times New Roman"/>
              </a:rPr>
              <a:t>1 этап: организационный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user\Desktop\Новая папка (3)\20210326_085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88424" cy="471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7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Технология приготовления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Перебираем зерна пшеницы.        Помещаем в контейнер.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 этап</a:t>
            </a:r>
            <a:r>
              <a:rPr lang="ru-RU" sz="40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: </a:t>
            </a:r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содержательный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C:\Users\user\Desktop\Новая папка (3)\20210322_0914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t="-207" r="28395" b="2141"/>
          <a:stretch/>
        </p:blipFill>
        <p:spPr bwMode="auto">
          <a:xfrm>
            <a:off x="5109829" y="2420888"/>
            <a:ext cx="2880320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user\Desktop\Новая папка (3)\20210326_0743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/>
          <a:stretch/>
        </p:blipFill>
        <p:spPr bwMode="auto">
          <a:xfrm>
            <a:off x="244929" y="2852936"/>
            <a:ext cx="483912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Тщательно промываем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 этап: содержательный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Users\user\Desktop\Новая папка (3)\20210322_091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72356" cy="43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НАБЛЮДАЕМ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 этап: содержательный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C:\Users\user\Desktop\Новая папка (3)\20210322_09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486454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20210324_163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9"/>
          <a:stretch/>
        </p:blipFill>
        <p:spPr bwMode="auto">
          <a:xfrm>
            <a:off x="471200" y="4807753"/>
            <a:ext cx="1984429" cy="186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3)\20210325_1332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20648" r="42016" b="20748"/>
          <a:stretch/>
        </p:blipFill>
        <p:spPr bwMode="auto">
          <a:xfrm>
            <a:off x="3116843" y="4869160"/>
            <a:ext cx="1999217" cy="18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Новая папка (3)\20210325_152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65" y="1556792"/>
            <a:ext cx="2794811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Пробуем.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3 </a:t>
            </a:r>
            <a:r>
              <a:rPr lang="ru-RU" sz="4000" spc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этап: </a:t>
            </a:r>
            <a:r>
              <a:rPr lang="ru-RU" sz="4000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заключительный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C:\Users\user\Desktop\Новая папка (3)\20210324_163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40849" cy="4297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455</TotalTime>
  <Words>208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ЦЕЛЬ ПРОЕКТА Формирование представлений о пользе пророщенной пшеницы.</vt:lpstr>
      <vt:lpstr>ЭТАПЫ ПРОЕКТА</vt:lpstr>
      <vt:lpstr>1 этап: организационный </vt:lpstr>
      <vt:lpstr>1 этап: организационный</vt:lpstr>
      <vt:lpstr>2 этап: содержательный</vt:lpstr>
      <vt:lpstr>2 этап: содержательный</vt:lpstr>
      <vt:lpstr>2 этап: содержательный</vt:lpstr>
      <vt:lpstr>3 этап: заключительный</vt:lpstr>
      <vt:lpstr>3 этап: заключительный</vt:lpstr>
      <vt:lpstr>3 этап: заключительный</vt:lpstr>
      <vt:lpstr>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2021-03-23T15:28:27Z</dcterms:created>
  <dcterms:modified xsi:type="dcterms:W3CDTF">2021-03-26T09:48:10Z</dcterms:modified>
</cp:coreProperties>
</file>